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8" r:id="rId2"/>
    <p:sldMasterId id="2147483748" r:id="rId3"/>
    <p:sldMasterId id="2147483760" r:id="rId4"/>
  </p:sldMasterIdLst>
  <p:notesMasterIdLst>
    <p:notesMasterId r:id="rId27"/>
  </p:notesMasterIdLst>
  <p:sldIdLst>
    <p:sldId id="303" r:id="rId5"/>
    <p:sldId id="365" r:id="rId6"/>
    <p:sldId id="263" r:id="rId7"/>
    <p:sldId id="362" r:id="rId8"/>
    <p:sldId id="319" r:id="rId9"/>
    <p:sldId id="323" r:id="rId10"/>
    <p:sldId id="268" r:id="rId11"/>
    <p:sldId id="324" r:id="rId12"/>
    <p:sldId id="360" r:id="rId13"/>
    <p:sldId id="364" r:id="rId14"/>
    <p:sldId id="325" r:id="rId15"/>
    <p:sldId id="368" r:id="rId16"/>
    <p:sldId id="348" r:id="rId17"/>
    <p:sldId id="370" r:id="rId18"/>
    <p:sldId id="326" r:id="rId19"/>
    <p:sldId id="347" r:id="rId20"/>
    <p:sldId id="327" r:id="rId21"/>
    <p:sldId id="267" r:id="rId22"/>
    <p:sldId id="369" r:id="rId23"/>
    <p:sldId id="293" r:id="rId24"/>
    <p:sldId id="329" r:id="rId25"/>
    <p:sldId id="269" r:id="rId26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8"/>
      <p:italic r:id="rId29"/>
    </p:embeddedFont>
    <p:embeddedFont>
      <p:font typeface="Karla" panose="020B060402020202020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</p:embeddedFont>
    <p:embeddedFont>
      <p:font typeface="Lato Light" panose="020F0302020204030203" pitchFamily="34" charset="0"/>
      <p:regular r:id="rId37"/>
    </p:embeddedFont>
    <p:embeddedFont>
      <p:font typeface="Montserrat" panose="020B0604020202020204" charset="0"/>
      <p:regular r:id="rId38"/>
      <p:bold r:id="rId39"/>
      <p:italic r:id="rId40"/>
      <p:boldItalic r:id="rId41"/>
    </p:embeddedFont>
    <p:embeddedFont>
      <p:font typeface="Montserrat ExtraBold"/>
      <p:bold r:id="rId42"/>
      <p:boldItalic r:id="rId43"/>
    </p:embeddedFont>
    <p:embeddedFont>
      <p:font typeface="Montserrat Light"/>
      <p:regular r:id="rId44"/>
      <p:bold r:id="rId45"/>
      <p:italic r:id="rId46"/>
      <p:boldItalic r:id="rId47"/>
    </p:embeddedFont>
    <p:embeddedFont>
      <p:font typeface="Roboto Light" panose="02000000000000000000" pitchFamily="2" charset="0"/>
      <p:regular r:id="rId48"/>
      <p:italic r:id="rId49"/>
    </p:embeddedFont>
    <p:embeddedFont>
      <p:font typeface="Socialico" pitchFamily="2" charset="0"/>
      <p:regular r:id="rId50"/>
    </p:embeddedFont>
    <p:embeddedFont>
      <p:font typeface="Source Sans Pro" panose="020B0503030403020204" pitchFamily="34" charset="0"/>
      <p:regular r:id="rId51"/>
      <p:bold r:id="rId52"/>
      <p:italic r:id="rId53"/>
      <p:boldItalic r:id="rId54"/>
    </p:embeddedFont>
    <p:embeddedFont>
      <p:font typeface="StarmiX" panose="02000000000000000000" pitchFamily="2" charset="0"/>
      <p:regular r:id="rId55"/>
    </p:embeddedFont>
    <p:embeddedFont>
      <p:font typeface="Titillium" panose="00000500000000000000" pitchFamily="50" charset="0"/>
      <p:regular r:id="rId56"/>
      <p:bold r:id="rId57"/>
      <p:italic r:id="rId58"/>
      <p:boldItalic r:id="rId59"/>
    </p:embeddedFont>
    <p:embeddedFont>
      <p:font typeface="Titillium Bd" panose="00000800000000000000" pitchFamily="50" charset="0"/>
      <p:bold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F4E8"/>
    <a:srgbClr val="62ECD2"/>
    <a:srgbClr val="73E9D0"/>
    <a:srgbClr val="19967C"/>
    <a:srgbClr val="000000"/>
    <a:srgbClr val="E4E4E4"/>
    <a:srgbClr val="2B2B2B"/>
    <a:srgbClr val="F6F8F8"/>
    <a:srgbClr val="3CBEB4"/>
    <a:srgbClr val="179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5B6D51-88B8-4D27-A641-E2DF3F9C4CD6}">
  <a:tblStyle styleId="{0F5B6D51-88B8-4D27-A641-E2DF3F9C4CD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4206" autoAdjust="0"/>
  </p:normalViewPr>
  <p:slideViewPr>
    <p:cSldViewPr snapToGrid="0">
      <p:cViewPr varScale="1">
        <p:scale>
          <a:sx n="138" d="100"/>
          <a:sy n="138" d="100"/>
        </p:scale>
        <p:origin x="114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61" Type="http://schemas.openxmlformats.org/officeDocument/2006/relationships/font" Target="fonts/font3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font" Target="fonts/font33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2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font" Target="fonts/font3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92037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94a01246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c94a01246b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92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921584" y="1556657"/>
            <a:ext cx="3337703" cy="207460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376049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207503" y="1252588"/>
            <a:ext cx="3109577" cy="19224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063491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Abstrac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566937" y="741542"/>
            <a:ext cx="3661556" cy="212123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04967598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280451" y="534714"/>
            <a:ext cx="2863549" cy="351477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4201885" y="534714"/>
            <a:ext cx="1905001" cy="263302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2123319" y="534714"/>
            <a:ext cx="1905001" cy="127231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" y="534713"/>
            <a:ext cx="1949753" cy="263302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2123318" y="1970315"/>
            <a:ext cx="1905001" cy="119742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49850196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74000" y="0"/>
            <a:ext cx="2970000" cy="25731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197252" y="2570400"/>
            <a:ext cx="2970000" cy="25731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84006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5355772" y="434016"/>
            <a:ext cx="2688772" cy="3713441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020454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3459970" y="2641124"/>
            <a:ext cx="2189717" cy="38275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7325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838347" y="1253032"/>
            <a:ext cx="1493477" cy="26230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3441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5505815" y="2390845"/>
            <a:ext cx="2181412" cy="13853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447783" y="2390845"/>
            <a:ext cx="2181412" cy="13853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39385" y="2658467"/>
            <a:ext cx="2461311" cy="15533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14366246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4441372" cy="51435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1674634" y="1451518"/>
            <a:ext cx="1098679" cy="1921877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 baseline="0">
                <a:latin typeface="Source Sans Pro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445457" y="2065009"/>
            <a:ext cx="2643929" cy="182001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0843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48634" y="1139821"/>
            <a:ext cx="1424897" cy="24858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2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2597374" y="1078861"/>
            <a:ext cx="1493477" cy="26230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191534" y="1118787"/>
            <a:ext cx="2041890" cy="152168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4186424" y="2640470"/>
            <a:ext cx="1441491" cy="103822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59464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8400" cy="51435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959242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5509524" y="1180183"/>
            <a:ext cx="4469083" cy="28224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6483619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430485"/>
            <a:ext cx="9144000" cy="71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011719" y="4016828"/>
            <a:ext cx="1454969" cy="26491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2995025" y="2950029"/>
            <a:ext cx="1454969" cy="265810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998803" y="4016828"/>
            <a:ext cx="1454969" cy="26491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6992345" y="2950029"/>
            <a:ext cx="1454969" cy="265810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885908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ree 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877594" y="813163"/>
            <a:ext cx="1243148" cy="21749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634446" y="1417320"/>
            <a:ext cx="1243148" cy="21749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391298" y="813163"/>
            <a:ext cx="1243148" cy="21749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1577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Half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074421" y="1182820"/>
            <a:ext cx="7075169" cy="16632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854757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862942" y="1992086"/>
            <a:ext cx="3940630" cy="203106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09792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473630" y="1824692"/>
            <a:ext cx="2160000" cy="16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11097" y="1824692"/>
            <a:ext cx="2160000" cy="16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36162" y="1824692"/>
            <a:ext cx="2160000" cy="16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9429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re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5100807" y="804131"/>
            <a:ext cx="3125955" cy="3699587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1573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ce o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977432" y="837959"/>
            <a:ext cx="3583682" cy="182904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87685" y="2800153"/>
            <a:ext cx="3015344" cy="137996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0076061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re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4645919" y="794415"/>
            <a:ext cx="1689568" cy="18834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6335487" y="2677886"/>
            <a:ext cx="1689568" cy="14423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5116286" y="2677886"/>
            <a:ext cx="1219200" cy="11212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335487" y="1110342"/>
            <a:ext cx="1404257" cy="15675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628600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68429" cy="51435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338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146304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6439658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3354222" y="822461"/>
            <a:ext cx="2430000" cy="189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064238" y="822461"/>
            <a:ext cx="2430000" cy="189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644206" y="826769"/>
            <a:ext cx="2430000" cy="189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21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4595353" y="809580"/>
            <a:ext cx="3329448" cy="342496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20924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52801" y="2188028"/>
            <a:ext cx="2450339" cy="29554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2940" y="2188028"/>
            <a:ext cx="2450339" cy="29554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312662" y="2188028"/>
            <a:ext cx="2450339" cy="29554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9414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crl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484912" y="990600"/>
            <a:ext cx="2743200" cy="27432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901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town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52801" y="413658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2940" y="413658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312662" y="413658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0704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492396" y="1992088"/>
            <a:ext cx="1903946" cy="183968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939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3055" y="707574"/>
            <a:ext cx="1740661" cy="16981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38813" y="707574"/>
            <a:ext cx="1740661" cy="16981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714571" y="707574"/>
            <a:ext cx="1740661" cy="16981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690329" y="707574"/>
            <a:ext cx="1740661" cy="16981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232801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cia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52912" y="733734"/>
            <a:ext cx="1611656" cy="16569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6719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ayout Sideba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823427" y="971042"/>
            <a:ext cx="891540" cy="89154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75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23427" y="2164117"/>
            <a:ext cx="891540" cy="89154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75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823427" y="3357191"/>
            <a:ext cx="891540" cy="89154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7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00183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430485"/>
            <a:ext cx="9144000" cy="71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76944" y="91440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177144" y="914066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777344" y="91372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377544" y="91372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977744" y="91372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4953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FA903-4C05-D74C-8B1E-4FD1D3FF45AE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82DD5-1B66-2840-8FB1-6111C47BE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45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ente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52801" y="1611085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2940" y="1611085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312662" y="1611085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31117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222171" y="1289880"/>
            <a:ext cx="2743200" cy="27432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526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430485"/>
            <a:ext cx="9144000" cy="71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9636769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Blank La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430485"/>
            <a:ext cx="9144000" cy="71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2338055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430485"/>
            <a:ext cx="9144000" cy="71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77010" y="460613"/>
            <a:ext cx="7389980" cy="37753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2600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76944" y="91440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177144" y="914066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377544" y="91372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977744" y="91372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97332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68830" y="772891"/>
            <a:ext cx="1600200" cy="16981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569030" y="772551"/>
            <a:ext cx="1600200" cy="16981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68830" y="2471057"/>
            <a:ext cx="1600200" cy="16981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569030" y="2470717"/>
            <a:ext cx="1600200" cy="16981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87502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288154" y="1105469"/>
            <a:ext cx="1375340" cy="26724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663494" y="1105469"/>
            <a:ext cx="1375340" cy="26724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7038833" y="1105469"/>
            <a:ext cx="1375340" cy="26724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02395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ight Sid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77771" y="153536"/>
            <a:ext cx="3214048" cy="17503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677770" y="2018161"/>
            <a:ext cx="1473958" cy="12368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284794" y="2018161"/>
            <a:ext cx="1607024" cy="23627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16509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enter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77010" y="460613"/>
            <a:ext cx="7389980" cy="37753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66686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51434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935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135851" y="1539191"/>
            <a:ext cx="3109577" cy="19224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907750" y="1539191"/>
            <a:ext cx="3109577" cy="19224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65846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207503" y="1252588"/>
            <a:ext cx="3109577" cy="19224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74432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Abstrac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566937" y="741542"/>
            <a:ext cx="3661556" cy="212123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9370785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280451" y="534714"/>
            <a:ext cx="2863549" cy="351477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4201885" y="534714"/>
            <a:ext cx="1905001" cy="263302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2123319" y="534714"/>
            <a:ext cx="1905001" cy="127231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" y="534713"/>
            <a:ext cx="1949753" cy="263302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2123318" y="1970315"/>
            <a:ext cx="1905001" cy="119742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9384526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74000" y="0"/>
            <a:ext cx="2970000" cy="25731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197252" y="2570400"/>
            <a:ext cx="2970000" cy="25731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61410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5355772" y="434016"/>
            <a:ext cx="2688772" cy="3713441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56827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3459970" y="2641124"/>
            <a:ext cx="2189717" cy="38275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9763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838347" y="1253032"/>
            <a:ext cx="1493477" cy="26230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6537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5505815" y="2390845"/>
            <a:ext cx="2181412" cy="13853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447783" y="2390845"/>
            <a:ext cx="2181412" cy="13853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39385" y="2658467"/>
            <a:ext cx="2461311" cy="15533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4596927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4441372" cy="51435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1674634" y="1451518"/>
            <a:ext cx="1098679" cy="1921877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 baseline="0">
                <a:latin typeface="Source Sans Pro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445457" y="2065009"/>
            <a:ext cx="2643929" cy="182001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60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5524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48634" y="1139821"/>
            <a:ext cx="1424897" cy="24858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2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2597374" y="1078861"/>
            <a:ext cx="1493477" cy="26230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191534" y="1118787"/>
            <a:ext cx="2041890" cy="152168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4186424" y="2640470"/>
            <a:ext cx="1441491" cy="103822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42549672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5509524" y="1180183"/>
            <a:ext cx="4469083" cy="28224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33915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430485"/>
            <a:ext cx="9144000" cy="71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011719" y="4016828"/>
            <a:ext cx="1454969" cy="26491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2995025" y="2950029"/>
            <a:ext cx="1454969" cy="265810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998803" y="4016828"/>
            <a:ext cx="1454969" cy="26491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6992345" y="2950029"/>
            <a:ext cx="1454969" cy="265810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9454424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34750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30671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1pPr>
            <a:lvl2pPr marL="914400" lvl="1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2pPr>
            <a:lvl3pPr marL="1371600" lvl="2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3pPr>
            <a:lvl4pPr marL="1828800" lvl="3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4pPr>
            <a:lvl5pPr marL="2286000" lvl="4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5pPr>
            <a:lvl6pPr marL="2743200" lvl="5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6pPr>
            <a:lvl7pPr marL="3200400" lvl="6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7pPr>
            <a:lvl8pPr marL="3657600" lvl="7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73323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52569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63183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60250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995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51434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401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22370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69583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84697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8456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27876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51434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7279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27867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817620" y="2032363"/>
            <a:ext cx="1508760" cy="150876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825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145048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012030" y="1216459"/>
            <a:ext cx="2160000" cy="21600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2960848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998941" y="902846"/>
            <a:ext cx="3233798" cy="3226039"/>
          </a:xfrm>
          <a:custGeom>
            <a:avLst/>
            <a:gdLst>
              <a:gd name="connsiteX0" fmla="*/ 1103914 w 4311730"/>
              <a:gd name="connsiteY0" fmla="*/ 3347949 h 4301385"/>
              <a:gd name="connsiteX1" fmla="*/ 1158579 w 4311730"/>
              <a:gd name="connsiteY1" fmla="*/ 3360416 h 4301385"/>
              <a:gd name="connsiteX2" fmla="*/ 2647422 w 4311730"/>
              <a:gd name="connsiteY2" fmla="*/ 4031432 h 4301385"/>
              <a:gd name="connsiteX3" fmla="*/ 2718131 w 4311730"/>
              <a:gd name="connsiteY3" fmla="*/ 4218172 h 4301385"/>
              <a:gd name="connsiteX4" fmla="*/ 2531391 w 4311730"/>
              <a:gd name="connsiteY4" fmla="*/ 4288881 h 4301385"/>
              <a:gd name="connsiteX5" fmla="*/ 1042548 w 4311730"/>
              <a:gd name="connsiteY5" fmla="*/ 3617864 h 4301385"/>
              <a:gd name="connsiteX6" fmla="*/ 971839 w 4311730"/>
              <a:gd name="connsiteY6" fmla="*/ 3431125 h 4301385"/>
              <a:gd name="connsiteX7" fmla="*/ 1103914 w 4311730"/>
              <a:gd name="connsiteY7" fmla="*/ 3347949 h 4301385"/>
              <a:gd name="connsiteX8" fmla="*/ 851821 w 4311730"/>
              <a:gd name="connsiteY8" fmla="*/ 2848575 h 4301385"/>
              <a:gd name="connsiteX9" fmla="*/ 900509 w 4311730"/>
              <a:gd name="connsiteY9" fmla="*/ 2859678 h 4301385"/>
              <a:gd name="connsiteX10" fmla="*/ 3275747 w 4311730"/>
              <a:gd name="connsiteY10" fmla="*/ 3930189 h 4301385"/>
              <a:gd name="connsiteX11" fmla="*/ 3338725 w 4311730"/>
              <a:gd name="connsiteY11" fmla="*/ 4096514 h 4301385"/>
              <a:gd name="connsiteX12" fmla="*/ 3172401 w 4311730"/>
              <a:gd name="connsiteY12" fmla="*/ 4159492 h 4301385"/>
              <a:gd name="connsiteX13" fmla="*/ 797163 w 4311730"/>
              <a:gd name="connsiteY13" fmla="*/ 3088981 h 4301385"/>
              <a:gd name="connsiteX14" fmla="*/ 734185 w 4311730"/>
              <a:gd name="connsiteY14" fmla="*/ 2922657 h 4301385"/>
              <a:gd name="connsiteX15" fmla="*/ 851821 w 4311730"/>
              <a:gd name="connsiteY15" fmla="*/ 2848575 h 4301385"/>
              <a:gd name="connsiteX16" fmla="*/ 339746 w 4311730"/>
              <a:gd name="connsiteY16" fmla="*/ 2354122 h 4301385"/>
              <a:gd name="connsiteX17" fmla="*/ 339746 w 4311730"/>
              <a:gd name="connsiteY17" fmla="*/ 2354123 h 4301385"/>
              <a:gd name="connsiteX18" fmla="*/ 339746 w 4311730"/>
              <a:gd name="connsiteY18" fmla="*/ 2354123 h 4301385"/>
              <a:gd name="connsiteX19" fmla="*/ 458269 w 4311730"/>
              <a:gd name="connsiteY19" fmla="*/ 2279482 h 4301385"/>
              <a:gd name="connsiteX20" fmla="*/ 507324 w 4311730"/>
              <a:gd name="connsiteY20" fmla="*/ 2290670 h 4301385"/>
              <a:gd name="connsiteX21" fmla="*/ 3635217 w 4311730"/>
              <a:gd name="connsiteY21" fmla="*/ 3700399 h 4301385"/>
              <a:gd name="connsiteX22" fmla="*/ 3698670 w 4311730"/>
              <a:gd name="connsiteY22" fmla="*/ 3867978 h 4301385"/>
              <a:gd name="connsiteX23" fmla="*/ 3698669 w 4311730"/>
              <a:gd name="connsiteY23" fmla="*/ 3867977 h 4301385"/>
              <a:gd name="connsiteX24" fmla="*/ 3531091 w 4311730"/>
              <a:gd name="connsiteY24" fmla="*/ 3931431 h 4301385"/>
              <a:gd name="connsiteX25" fmla="*/ 403200 w 4311730"/>
              <a:gd name="connsiteY25" fmla="*/ 2521700 h 4301385"/>
              <a:gd name="connsiteX26" fmla="*/ 328559 w 4311730"/>
              <a:gd name="connsiteY26" fmla="*/ 2403177 h 4301385"/>
              <a:gd name="connsiteX27" fmla="*/ 339746 w 4311730"/>
              <a:gd name="connsiteY27" fmla="*/ 2354123 h 4301385"/>
              <a:gd name="connsiteX28" fmla="*/ 369089 w 4311730"/>
              <a:gd name="connsiteY28" fmla="*/ 2313250 h 4301385"/>
              <a:gd name="connsiteX29" fmla="*/ 458269 w 4311730"/>
              <a:gd name="connsiteY29" fmla="*/ 2279482 h 4301385"/>
              <a:gd name="connsiteX30" fmla="*/ 647889 w 4311730"/>
              <a:gd name="connsiteY30" fmla="*/ 2107223 h 4301385"/>
              <a:gd name="connsiteX31" fmla="*/ 647889 w 4311730"/>
              <a:gd name="connsiteY31" fmla="*/ 2107224 h 4301385"/>
              <a:gd name="connsiteX32" fmla="*/ 647889 w 4311730"/>
              <a:gd name="connsiteY32" fmla="*/ 2107224 h 4301385"/>
              <a:gd name="connsiteX33" fmla="*/ 766412 w 4311730"/>
              <a:gd name="connsiteY33" fmla="*/ 2032583 h 4301385"/>
              <a:gd name="connsiteX34" fmla="*/ 815467 w 4311730"/>
              <a:gd name="connsiteY34" fmla="*/ 2043771 h 4301385"/>
              <a:gd name="connsiteX35" fmla="*/ 3943360 w 4311730"/>
              <a:gd name="connsiteY35" fmla="*/ 3453500 h 4301385"/>
              <a:gd name="connsiteX36" fmla="*/ 4006813 w 4311730"/>
              <a:gd name="connsiteY36" fmla="*/ 3621079 h 4301385"/>
              <a:gd name="connsiteX37" fmla="*/ 4006812 w 4311730"/>
              <a:gd name="connsiteY37" fmla="*/ 3621078 h 4301385"/>
              <a:gd name="connsiteX38" fmla="*/ 3839234 w 4311730"/>
              <a:gd name="connsiteY38" fmla="*/ 3684532 h 4301385"/>
              <a:gd name="connsiteX39" fmla="*/ 711343 w 4311730"/>
              <a:gd name="connsiteY39" fmla="*/ 2274801 h 4301385"/>
              <a:gd name="connsiteX40" fmla="*/ 636702 w 4311730"/>
              <a:gd name="connsiteY40" fmla="*/ 2156278 h 4301385"/>
              <a:gd name="connsiteX41" fmla="*/ 647889 w 4311730"/>
              <a:gd name="connsiteY41" fmla="*/ 2107224 h 4301385"/>
              <a:gd name="connsiteX42" fmla="*/ 647889 w 4311730"/>
              <a:gd name="connsiteY42" fmla="*/ 2107224 h 4301385"/>
              <a:gd name="connsiteX43" fmla="*/ 677232 w 4311730"/>
              <a:gd name="connsiteY43" fmla="*/ 2066351 h 4301385"/>
              <a:gd name="connsiteX44" fmla="*/ 766412 w 4311730"/>
              <a:gd name="connsiteY44" fmla="*/ 2032583 h 4301385"/>
              <a:gd name="connsiteX45" fmla="*/ 11648 w 4311730"/>
              <a:gd name="connsiteY45" fmla="*/ 1431683 h 4301385"/>
              <a:gd name="connsiteX46" fmla="*/ 11648 w 4311730"/>
              <a:gd name="connsiteY46" fmla="*/ 1431684 h 4301385"/>
              <a:gd name="connsiteX47" fmla="*/ 11648 w 4311730"/>
              <a:gd name="connsiteY47" fmla="*/ 1431684 h 4301385"/>
              <a:gd name="connsiteX48" fmla="*/ 134688 w 4311730"/>
              <a:gd name="connsiteY48" fmla="*/ 1354198 h 4301385"/>
              <a:gd name="connsiteX49" fmla="*/ 185613 w 4311730"/>
              <a:gd name="connsiteY49" fmla="*/ 1365812 h 4301385"/>
              <a:gd name="connsiteX50" fmla="*/ 3797804 w 4311730"/>
              <a:gd name="connsiteY50" fmla="*/ 2993814 h 4301385"/>
              <a:gd name="connsiteX51" fmla="*/ 3863676 w 4311730"/>
              <a:gd name="connsiteY51" fmla="*/ 3167779 h 4301385"/>
              <a:gd name="connsiteX52" fmla="*/ 3863675 w 4311730"/>
              <a:gd name="connsiteY52" fmla="*/ 3167779 h 4301385"/>
              <a:gd name="connsiteX53" fmla="*/ 3689710 w 4311730"/>
              <a:gd name="connsiteY53" fmla="*/ 3233650 h 4301385"/>
              <a:gd name="connsiteX54" fmla="*/ 77520 w 4311730"/>
              <a:gd name="connsiteY54" fmla="*/ 1605648 h 4301385"/>
              <a:gd name="connsiteX55" fmla="*/ 35 w 4311730"/>
              <a:gd name="connsiteY55" fmla="*/ 1482608 h 4301385"/>
              <a:gd name="connsiteX56" fmla="*/ 11648 w 4311730"/>
              <a:gd name="connsiteY56" fmla="*/ 1431684 h 4301385"/>
              <a:gd name="connsiteX57" fmla="*/ 11648 w 4311730"/>
              <a:gd name="connsiteY57" fmla="*/ 1431684 h 4301385"/>
              <a:gd name="connsiteX58" fmla="*/ 42109 w 4311730"/>
              <a:gd name="connsiteY58" fmla="*/ 1389253 h 4301385"/>
              <a:gd name="connsiteX59" fmla="*/ 134688 w 4311730"/>
              <a:gd name="connsiteY59" fmla="*/ 1354198 h 4301385"/>
              <a:gd name="connsiteX60" fmla="*/ 448054 w 4311730"/>
              <a:gd name="connsiteY60" fmla="*/ 1234283 h 4301385"/>
              <a:gd name="connsiteX61" fmla="*/ 448054 w 4311730"/>
              <a:gd name="connsiteY61" fmla="*/ 1234284 h 4301385"/>
              <a:gd name="connsiteX62" fmla="*/ 448053 w 4311730"/>
              <a:gd name="connsiteY62" fmla="*/ 1234284 h 4301385"/>
              <a:gd name="connsiteX63" fmla="*/ 571093 w 4311730"/>
              <a:gd name="connsiteY63" fmla="*/ 1156798 h 4301385"/>
              <a:gd name="connsiteX64" fmla="*/ 622018 w 4311730"/>
              <a:gd name="connsiteY64" fmla="*/ 1168412 h 4301385"/>
              <a:gd name="connsiteX65" fmla="*/ 4234209 w 4311730"/>
              <a:gd name="connsiteY65" fmla="*/ 2796414 h 4301385"/>
              <a:gd name="connsiteX66" fmla="*/ 4300081 w 4311730"/>
              <a:gd name="connsiteY66" fmla="*/ 2970379 h 4301385"/>
              <a:gd name="connsiteX67" fmla="*/ 4300080 w 4311730"/>
              <a:gd name="connsiteY67" fmla="*/ 2970378 h 4301385"/>
              <a:gd name="connsiteX68" fmla="*/ 4126115 w 4311730"/>
              <a:gd name="connsiteY68" fmla="*/ 3036250 h 4301385"/>
              <a:gd name="connsiteX69" fmla="*/ 513925 w 4311730"/>
              <a:gd name="connsiteY69" fmla="*/ 1408248 h 4301385"/>
              <a:gd name="connsiteX70" fmla="*/ 436440 w 4311730"/>
              <a:gd name="connsiteY70" fmla="*/ 1285208 h 4301385"/>
              <a:gd name="connsiteX71" fmla="*/ 448054 w 4311730"/>
              <a:gd name="connsiteY71" fmla="*/ 1234284 h 4301385"/>
              <a:gd name="connsiteX72" fmla="*/ 478514 w 4311730"/>
              <a:gd name="connsiteY72" fmla="*/ 1191853 h 4301385"/>
              <a:gd name="connsiteX73" fmla="*/ 571093 w 4311730"/>
              <a:gd name="connsiteY73" fmla="*/ 1156798 h 4301385"/>
              <a:gd name="connsiteX74" fmla="*/ 742332 w 4311730"/>
              <a:gd name="connsiteY74" fmla="*/ 801205 h 4301385"/>
              <a:gd name="connsiteX75" fmla="*/ 799599 w 4311730"/>
              <a:gd name="connsiteY75" fmla="*/ 814265 h 4301385"/>
              <a:gd name="connsiteX76" fmla="*/ 3534484 w 4311730"/>
              <a:gd name="connsiteY76" fmla="*/ 2046868 h 4301385"/>
              <a:gd name="connsiteX77" fmla="*/ 3608560 w 4311730"/>
              <a:gd name="connsiteY77" fmla="*/ 2242499 h 4301385"/>
              <a:gd name="connsiteX78" fmla="*/ 3412928 w 4311730"/>
              <a:gd name="connsiteY78" fmla="*/ 2316575 h 4301385"/>
              <a:gd name="connsiteX79" fmla="*/ 678044 w 4311730"/>
              <a:gd name="connsiteY79" fmla="*/ 1083972 h 4301385"/>
              <a:gd name="connsiteX80" fmla="*/ 603968 w 4311730"/>
              <a:gd name="connsiteY80" fmla="*/ 888341 h 4301385"/>
              <a:gd name="connsiteX81" fmla="*/ 742332 w 4311730"/>
              <a:gd name="connsiteY81" fmla="*/ 801205 h 4301385"/>
              <a:gd name="connsiteX82" fmla="*/ 670421 w 4311730"/>
              <a:gd name="connsiteY82" fmla="*/ 483176 h 4301385"/>
              <a:gd name="connsiteX83" fmla="*/ 670421 w 4311730"/>
              <a:gd name="connsiteY83" fmla="*/ 483176 h 4301385"/>
              <a:gd name="connsiteX84" fmla="*/ 670421 w 4311730"/>
              <a:gd name="connsiteY84" fmla="*/ 483176 h 4301385"/>
              <a:gd name="connsiteX85" fmla="*/ 815074 w 4311730"/>
              <a:gd name="connsiteY85" fmla="*/ 392081 h 4301385"/>
              <a:gd name="connsiteX86" fmla="*/ 874944 w 4311730"/>
              <a:gd name="connsiteY86" fmla="*/ 405734 h 4301385"/>
              <a:gd name="connsiteX87" fmla="*/ 3790657 w 4311730"/>
              <a:gd name="connsiteY87" fmla="*/ 1719835 h 4301385"/>
              <a:gd name="connsiteX88" fmla="*/ 3868099 w 4311730"/>
              <a:gd name="connsiteY88" fmla="*/ 1924358 h 4301385"/>
              <a:gd name="connsiteX89" fmla="*/ 3868098 w 4311730"/>
              <a:gd name="connsiteY89" fmla="*/ 1924358 h 4301385"/>
              <a:gd name="connsiteX90" fmla="*/ 3663575 w 4311730"/>
              <a:gd name="connsiteY90" fmla="*/ 2001800 h 4301385"/>
              <a:gd name="connsiteX91" fmla="*/ 747864 w 4311730"/>
              <a:gd name="connsiteY91" fmla="*/ 687699 h 4301385"/>
              <a:gd name="connsiteX92" fmla="*/ 656768 w 4311730"/>
              <a:gd name="connsiteY92" fmla="*/ 543046 h 4301385"/>
              <a:gd name="connsiteX93" fmla="*/ 670421 w 4311730"/>
              <a:gd name="connsiteY93" fmla="*/ 483176 h 4301385"/>
              <a:gd name="connsiteX94" fmla="*/ 706233 w 4311730"/>
              <a:gd name="connsiteY94" fmla="*/ 433293 h 4301385"/>
              <a:gd name="connsiteX95" fmla="*/ 815074 w 4311730"/>
              <a:gd name="connsiteY95" fmla="*/ 392081 h 4301385"/>
              <a:gd name="connsiteX96" fmla="*/ 1388748 w 4311730"/>
              <a:gd name="connsiteY96" fmla="*/ 236482 h 4301385"/>
              <a:gd name="connsiteX97" fmla="*/ 1443412 w 4311730"/>
              <a:gd name="connsiteY97" fmla="*/ 248948 h 4301385"/>
              <a:gd name="connsiteX98" fmla="*/ 3406288 w 4311730"/>
              <a:gd name="connsiteY98" fmla="*/ 1133609 h 4301385"/>
              <a:gd name="connsiteX99" fmla="*/ 3476997 w 4311730"/>
              <a:gd name="connsiteY99" fmla="*/ 1320349 h 4301385"/>
              <a:gd name="connsiteX100" fmla="*/ 3290257 w 4311730"/>
              <a:gd name="connsiteY100" fmla="*/ 1391058 h 4301385"/>
              <a:gd name="connsiteX101" fmla="*/ 1327381 w 4311730"/>
              <a:gd name="connsiteY101" fmla="*/ 506397 h 4301385"/>
              <a:gd name="connsiteX102" fmla="*/ 1256672 w 4311730"/>
              <a:gd name="connsiteY102" fmla="*/ 319657 h 4301385"/>
              <a:gd name="connsiteX103" fmla="*/ 1388748 w 4311730"/>
              <a:gd name="connsiteY103" fmla="*/ 236482 h 4301385"/>
              <a:gd name="connsiteX104" fmla="*/ 1780474 w 4311730"/>
              <a:gd name="connsiteY104" fmla="*/ 38 h 4301385"/>
              <a:gd name="connsiteX105" fmla="*/ 1835138 w 4311730"/>
              <a:gd name="connsiteY105" fmla="*/ 12505 h 4301385"/>
              <a:gd name="connsiteX106" fmla="*/ 3323982 w 4311730"/>
              <a:gd name="connsiteY106" fmla="*/ 683521 h 4301385"/>
              <a:gd name="connsiteX107" fmla="*/ 3394690 w 4311730"/>
              <a:gd name="connsiteY107" fmla="*/ 870261 h 4301385"/>
              <a:gd name="connsiteX108" fmla="*/ 3207950 w 4311730"/>
              <a:gd name="connsiteY108" fmla="*/ 940970 h 4301385"/>
              <a:gd name="connsiteX109" fmla="*/ 1719107 w 4311730"/>
              <a:gd name="connsiteY109" fmla="*/ 269953 h 4301385"/>
              <a:gd name="connsiteX110" fmla="*/ 1648398 w 4311730"/>
              <a:gd name="connsiteY110" fmla="*/ 83214 h 4301385"/>
              <a:gd name="connsiteX111" fmla="*/ 1780474 w 4311730"/>
              <a:gd name="connsiteY111" fmla="*/ 38 h 430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311730" h="4301385">
                <a:moveTo>
                  <a:pt x="1103914" y="3347949"/>
                </a:moveTo>
                <a:cubicBezTo>
                  <a:pt x="1122251" y="3348376"/>
                  <a:pt x="1140806" y="3352405"/>
                  <a:pt x="1158579" y="3360416"/>
                </a:cubicBezTo>
                <a:lnTo>
                  <a:pt x="2647422" y="4031432"/>
                </a:lnTo>
                <a:cubicBezTo>
                  <a:pt x="2718515" y="4063473"/>
                  <a:pt x="2750172" y="4147080"/>
                  <a:pt x="2718131" y="4218172"/>
                </a:cubicBezTo>
                <a:cubicBezTo>
                  <a:pt x="2686090" y="4289264"/>
                  <a:pt x="2602483" y="4320922"/>
                  <a:pt x="2531391" y="4288881"/>
                </a:cubicBezTo>
                <a:lnTo>
                  <a:pt x="1042548" y="3617864"/>
                </a:lnTo>
                <a:cubicBezTo>
                  <a:pt x="971455" y="3585823"/>
                  <a:pt x="939798" y="3502217"/>
                  <a:pt x="971839" y="3431125"/>
                </a:cubicBezTo>
                <a:cubicBezTo>
                  <a:pt x="995870" y="3377805"/>
                  <a:pt x="1048906" y="3346668"/>
                  <a:pt x="1103914" y="3347949"/>
                </a:cubicBezTo>
                <a:close/>
                <a:moveTo>
                  <a:pt x="851821" y="2848575"/>
                </a:moveTo>
                <a:cubicBezTo>
                  <a:pt x="868153" y="2848955"/>
                  <a:pt x="884679" y="2852544"/>
                  <a:pt x="900509" y="2859678"/>
                </a:cubicBezTo>
                <a:lnTo>
                  <a:pt x="3275747" y="3930189"/>
                </a:lnTo>
                <a:cubicBezTo>
                  <a:pt x="3339067" y="3958727"/>
                  <a:pt x="3367263" y="4033194"/>
                  <a:pt x="3338725" y="4096514"/>
                </a:cubicBezTo>
                <a:cubicBezTo>
                  <a:pt x="3310187" y="4159834"/>
                  <a:pt x="3235721" y="4188030"/>
                  <a:pt x="3172401" y="4159492"/>
                </a:cubicBezTo>
                <a:lnTo>
                  <a:pt x="797163" y="3088981"/>
                </a:lnTo>
                <a:cubicBezTo>
                  <a:pt x="733843" y="3060443"/>
                  <a:pt x="705647" y="2985977"/>
                  <a:pt x="734185" y="2922657"/>
                </a:cubicBezTo>
                <a:cubicBezTo>
                  <a:pt x="755589" y="2875167"/>
                  <a:pt x="802827" y="2847434"/>
                  <a:pt x="851821" y="2848575"/>
                </a:cubicBezTo>
                <a:close/>
                <a:moveTo>
                  <a:pt x="339746" y="2354122"/>
                </a:moveTo>
                <a:lnTo>
                  <a:pt x="339746" y="2354123"/>
                </a:lnTo>
                <a:lnTo>
                  <a:pt x="339746" y="2354123"/>
                </a:lnTo>
                <a:close/>
                <a:moveTo>
                  <a:pt x="458269" y="2279482"/>
                </a:moveTo>
                <a:cubicBezTo>
                  <a:pt x="474723" y="2279866"/>
                  <a:pt x="491375" y="2283481"/>
                  <a:pt x="507324" y="2290670"/>
                </a:cubicBezTo>
                <a:lnTo>
                  <a:pt x="3635217" y="3700399"/>
                </a:lnTo>
                <a:cubicBezTo>
                  <a:pt x="3699014" y="3729153"/>
                  <a:pt x="3727423" y="3804180"/>
                  <a:pt x="3698670" y="3867978"/>
                </a:cubicBezTo>
                <a:lnTo>
                  <a:pt x="3698669" y="3867977"/>
                </a:lnTo>
                <a:cubicBezTo>
                  <a:pt x="3669916" y="3931775"/>
                  <a:pt x="3594888" y="3960184"/>
                  <a:pt x="3531091" y="3931431"/>
                </a:cubicBezTo>
                <a:lnTo>
                  <a:pt x="403200" y="2521700"/>
                </a:lnTo>
                <a:cubicBezTo>
                  <a:pt x="355351" y="2500135"/>
                  <a:pt x="327409" y="2452541"/>
                  <a:pt x="328559" y="2403177"/>
                </a:cubicBezTo>
                <a:lnTo>
                  <a:pt x="339746" y="2354123"/>
                </a:lnTo>
                <a:lnTo>
                  <a:pt x="369089" y="2313250"/>
                </a:lnTo>
                <a:cubicBezTo>
                  <a:pt x="393237" y="2290879"/>
                  <a:pt x="425360" y="2278716"/>
                  <a:pt x="458269" y="2279482"/>
                </a:cubicBezTo>
                <a:close/>
                <a:moveTo>
                  <a:pt x="647889" y="2107223"/>
                </a:moveTo>
                <a:lnTo>
                  <a:pt x="647889" y="2107224"/>
                </a:lnTo>
                <a:lnTo>
                  <a:pt x="647889" y="2107224"/>
                </a:lnTo>
                <a:close/>
                <a:moveTo>
                  <a:pt x="766412" y="2032583"/>
                </a:moveTo>
                <a:cubicBezTo>
                  <a:pt x="782866" y="2032967"/>
                  <a:pt x="799518" y="2036582"/>
                  <a:pt x="815467" y="2043771"/>
                </a:cubicBezTo>
                <a:lnTo>
                  <a:pt x="3943360" y="3453500"/>
                </a:lnTo>
                <a:cubicBezTo>
                  <a:pt x="4007157" y="3482254"/>
                  <a:pt x="4035566" y="3557281"/>
                  <a:pt x="4006813" y="3621079"/>
                </a:cubicBezTo>
                <a:lnTo>
                  <a:pt x="4006812" y="3621078"/>
                </a:lnTo>
                <a:cubicBezTo>
                  <a:pt x="3978059" y="3684876"/>
                  <a:pt x="3903031" y="3713285"/>
                  <a:pt x="3839234" y="3684532"/>
                </a:cubicBezTo>
                <a:lnTo>
                  <a:pt x="711343" y="2274801"/>
                </a:lnTo>
                <a:cubicBezTo>
                  <a:pt x="663495" y="2253236"/>
                  <a:pt x="635552" y="2205642"/>
                  <a:pt x="636702" y="2156278"/>
                </a:cubicBezTo>
                <a:lnTo>
                  <a:pt x="647889" y="2107224"/>
                </a:lnTo>
                <a:lnTo>
                  <a:pt x="647889" y="2107224"/>
                </a:lnTo>
                <a:lnTo>
                  <a:pt x="677232" y="2066351"/>
                </a:lnTo>
                <a:cubicBezTo>
                  <a:pt x="701380" y="2043980"/>
                  <a:pt x="733503" y="2031817"/>
                  <a:pt x="766412" y="2032583"/>
                </a:cubicBezTo>
                <a:close/>
                <a:moveTo>
                  <a:pt x="11648" y="1431683"/>
                </a:moveTo>
                <a:lnTo>
                  <a:pt x="11648" y="1431684"/>
                </a:lnTo>
                <a:lnTo>
                  <a:pt x="11648" y="1431684"/>
                </a:lnTo>
                <a:close/>
                <a:moveTo>
                  <a:pt x="134688" y="1354198"/>
                </a:moveTo>
                <a:cubicBezTo>
                  <a:pt x="151770" y="1354596"/>
                  <a:pt x="169056" y="1358350"/>
                  <a:pt x="185613" y="1365812"/>
                </a:cubicBezTo>
                <a:lnTo>
                  <a:pt x="3797804" y="2993814"/>
                </a:lnTo>
                <a:cubicBezTo>
                  <a:pt x="3864034" y="3023663"/>
                  <a:pt x="3893525" y="3101550"/>
                  <a:pt x="3863676" y="3167779"/>
                </a:cubicBezTo>
                <a:lnTo>
                  <a:pt x="3863675" y="3167779"/>
                </a:lnTo>
                <a:cubicBezTo>
                  <a:pt x="3833826" y="3234008"/>
                  <a:pt x="3755939" y="3263499"/>
                  <a:pt x="3689710" y="3233650"/>
                </a:cubicBezTo>
                <a:lnTo>
                  <a:pt x="77520" y="1605648"/>
                </a:lnTo>
                <a:cubicBezTo>
                  <a:pt x="27848" y="1583261"/>
                  <a:pt x="-1159" y="1533853"/>
                  <a:pt x="35" y="1482608"/>
                </a:cubicBezTo>
                <a:lnTo>
                  <a:pt x="11648" y="1431684"/>
                </a:lnTo>
                <a:lnTo>
                  <a:pt x="11648" y="1431684"/>
                </a:lnTo>
                <a:lnTo>
                  <a:pt x="42109" y="1389253"/>
                </a:lnTo>
                <a:cubicBezTo>
                  <a:pt x="67178" y="1366029"/>
                  <a:pt x="100525" y="1353403"/>
                  <a:pt x="134688" y="1354198"/>
                </a:cubicBezTo>
                <a:close/>
                <a:moveTo>
                  <a:pt x="448054" y="1234283"/>
                </a:moveTo>
                <a:lnTo>
                  <a:pt x="448054" y="1234284"/>
                </a:lnTo>
                <a:lnTo>
                  <a:pt x="448053" y="1234284"/>
                </a:lnTo>
                <a:close/>
                <a:moveTo>
                  <a:pt x="571093" y="1156798"/>
                </a:moveTo>
                <a:cubicBezTo>
                  <a:pt x="588175" y="1157196"/>
                  <a:pt x="605461" y="1160950"/>
                  <a:pt x="622018" y="1168412"/>
                </a:cubicBezTo>
                <a:lnTo>
                  <a:pt x="4234209" y="2796414"/>
                </a:lnTo>
                <a:cubicBezTo>
                  <a:pt x="4300439" y="2826263"/>
                  <a:pt x="4329930" y="2904150"/>
                  <a:pt x="4300081" y="2970379"/>
                </a:cubicBezTo>
                <a:lnTo>
                  <a:pt x="4300080" y="2970378"/>
                </a:lnTo>
                <a:cubicBezTo>
                  <a:pt x="4270231" y="3036608"/>
                  <a:pt x="4192344" y="3066099"/>
                  <a:pt x="4126115" y="3036250"/>
                </a:cubicBezTo>
                <a:lnTo>
                  <a:pt x="513925" y="1408248"/>
                </a:lnTo>
                <a:cubicBezTo>
                  <a:pt x="464253" y="1385861"/>
                  <a:pt x="435246" y="1336453"/>
                  <a:pt x="436440" y="1285208"/>
                </a:cubicBezTo>
                <a:lnTo>
                  <a:pt x="448054" y="1234284"/>
                </a:lnTo>
                <a:lnTo>
                  <a:pt x="478514" y="1191853"/>
                </a:lnTo>
                <a:cubicBezTo>
                  <a:pt x="503583" y="1168629"/>
                  <a:pt x="536930" y="1156003"/>
                  <a:pt x="571093" y="1156798"/>
                </a:cubicBezTo>
                <a:close/>
                <a:moveTo>
                  <a:pt x="742332" y="801205"/>
                </a:moveTo>
                <a:cubicBezTo>
                  <a:pt x="761542" y="801653"/>
                  <a:pt x="780980" y="805874"/>
                  <a:pt x="799599" y="814265"/>
                </a:cubicBezTo>
                <a:lnTo>
                  <a:pt x="3534484" y="2046868"/>
                </a:lnTo>
                <a:cubicBezTo>
                  <a:pt x="3608961" y="2080434"/>
                  <a:pt x="3642126" y="2168022"/>
                  <a:pt x="3608560" y="2242499"/>
                </a:cubicBezTo>
                <a:cubicBezTo>
                  <a:pt x="3574993" y="2316977"/>
                  <a:pt x="3487405" y="2350142"/>
                  <a:pt x="3412928" y="2316575"/>
                </a:cubicBezTo>
                <a:lnTo>
                  <a:pt x="678044" y="1083972"/>
                </a:lnTo>
                <a:cubicBezTo>
                  <a:pt x="603566" y="1050406"/>
                  <a:pt x="570402" y="962818"/>
                  <a:pt x="603968" y="888341"/>
                </a:cubicBezTo>
                <a:cubicBezTo>
                  <a:pt x="629143" y="832483"/>
                  <a:pt x="684705" y="799864"/>
                  <a:pt x="742332" y="801205"/>
                </a:cubicBezTo>
                <a:close/>
                <a:moveTo>
                  <a:pt x="670421" y="483176"/>
                </a:moveTo>
                <a:lnTo>
                  <a:pt x="670421" y="483176"/>
                </a:lnTo>
                <a:lnTo>
                  <a:pt x="670421" y="483176"/>
                </a:lnTo>
                <a:close/>
                <a:moveTo>
                  <a:pt x="815074" y="392081"/>
                </a:moveTo>
                <a:cubicBezTo>
                  <a:pt x="835156" y="392548"/>
                  <a:pt x="855478" y="396961"/>
                  <a:pt x="874944" y="405734"/>
                </a:cubicBezTo>
                <a:lnTo>
                  <a:pt x="3790657" y="1719835"/>
                </a:lnTo>
                <a:cubicBezTo>
                  <a:pt x="3868519" y="1754927"/>
                  <a:pt x="3903191" y="1846496"/>
                  <a:pt x="3868099" y="1924358"/>
                </a:cubicBezTo>
                <a:lnTo>
                  <a:pt x="3868098" y="1924358"/>
                </a:lnTo>
                <a:cubicBezTo>
                  <a:pt x="3833006" y="2002220"/>
                  <a:pt x="3741437" y="2036892"/>
                  <a:pt x="3663575" y="2001800"/>
                </a:cubicBezTo>
                <a:lnTo>
                  <a:pt x="747864" y="687699"/>
                </a:lnTo>
                <a:cubicBezTo>
                  <a:pt x="689467" y="661380"/>
                  <a:pt x="655365" y="603292"/>
                  <a:pt x="656768" y="543046"/>
                </a:cubicBezTo>
                <a:lnTo>
                  <a:pt x="670421" y="483176"/>
                </a:lnTo>
                <a:lnTo>
                  <a:pt x="706233" y="433293"/>
                </a:lnTo>
                <a:cubicBezTo>
                  <a:pt x="735705" y="405990"/>
                  <a:pt x="774909" y="391145"/>
                  <a:pt x="815074" y="392081"/>
                </a:cubicBezTo>
                <a:close/>
                <a:moveTo>
                  <a:pt x="1388748" y="236482"/>
                </a:moveTo>
                <a:cubicBezTo>
                  <a:pt x="1407084" y="236909"/>
                  <a:pt x="1425639" y="240938"/>
                  <a:pt x="1443412" y="248948"/>
                </a:cubicBezTo>
                <a:lnTo>
                  <a:pt x="3406288" y="1133609"/>
                </a:lnTo>
                <a:cubicBezTo>
                  <a:pt x="3477381" y="1165650"/>
                  <a:pt x="3509038" y="1249257"/>
                  <a:pt x="3476997" y="1320349"/>
                </a:cubicBezTo>
                <a:cubicBezTo>
                  <a:pt x="3444956" y="1391441"/>
                  <a:pt x="3361349" y="1423099"/>
                  <a:pt x="3290257" y="1391058"/>
                </a:cubicBezTo>
                <a:lnTo>
                  <a:pt x="1327381" y="506397"/>
                </a:lnTo>
                <a:cubicBezTo>
                  <a:pt x="1256289" y="474356"/>
                  <a:pt x="1224631" y="390749"/>
                  <a:pt x="1256672" y="319657"/>
                </a:cubicBezTo>
                <a:cubicBezTo>
                  <a:pt x="1280703" y="266338"/>
                  <a:pt x="1333740" y="235201"/>
                  <a:pt x="1388748" y="236482"/>
                </a:cubicBezTo>
                <a:close/>
                <a:moveTo>
                  <a:pt x="1780474" y="38"/>
                </a:moveTo>
                <a:cubicBezTo>
                  <a:pt x="1798810" y="465"/>
                  <a:pt x="1817365" y="4495"/>
                  <a:pt x="1835138" y="12505"/>
                </a:cubicBezTo>
                <a:lnTo>
                  <a:pt x="3323982" y="683521"/>
                </a:lnTo>
                <a:cubicBezTo>
                  <a:pt x="3395074" y="715562"/>
                  <a:pt x="3426731" y="799169"/>
                  <a:pt x="3394690" y="870261"/>
                </a:cubicBezTo>
                <a:cubicBezTo>
                  <a:pt x="3362649" y="941353"/>
                  <a:pt x="3279043" y="973011"/>
                  <a:pt x="3207950" y="940970"/>
                </a:cubicBezTo>
                <a:lnTo>
                  <a:pt x="1719107" y="269953"/>
                </a:lnTo>
                <a:cubicBezTo>
                  <a:pt x="1648015" y="237912"/>
                  <a:pt x="1616357" y="154306"/>
                  <a:pt x="1648398" y="83214"/>
                </a:cubicBezTo>
                <a:cubicBezTo>
                  <a:pt x="1672429" y="29894"/>
                  <a:pt x="1725465" y="-1243"/>
                  <a:pt x="1780474" y="3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551490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921584" y="1556657"/>
            <a:ext cx="3337703" cy="207460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5648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27867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817620" y="2032363"/>
            <a:ext cx="1508760" cy="150876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825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86390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8400" cy="51435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4464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ree 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877594" y="813163"/>
            <a:ext cx="1243148" cy="21749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634446" y="1417320"/>
            <a:ext cx="1243148" cy="21749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391298" y="813163"/>
            <a:ext cx="1243148" cy="21749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4744233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Half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074421" y="1182820"/>
            <a:ext cx="7075169" cy="16632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79340260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862942" y="1992086"/>
            <a:ext cx="3940630" cy="203106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00331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473630" y="1824692"/>
            <a:ext cx="2160000" cy="16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11097" y="1824692"/>
            <a:ext cx="2160000" cy="16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36162" y="1824692"/>
            <a:ext cx="2160000" cy="16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008342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re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5100807" y="804131"/>
            <a:ext cx="3125955" cy="3699587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916544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ce o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977432" y="837959"/>
            <a:ext cx="3583682" cy="182904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87685" y="2800153"/>
            <a:ext cx="3015344" cy="137996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5264170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re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4645919" y="794415"/>
            <a:ext cx="1689568" cy="18834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6335487" y="2677886"/>
            <a:ext cx="1689568" cy="14423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5116286" y="2677886"/>
            <a:ext cx="1219200" cy="11212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335487" y="1110342"/>
            <a:ext cx="1404257" cy="15675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7514860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68429" cy="51435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079649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3354222" y="822461"/>
            <a:ext cx="2430000" cy="189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064238" y="822461"/>
            <a:ext cx="2430000" cy="189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644206" y="826769"/>
            <a:ext cx="2430000" cy="189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98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012030" y="1216459"/>
            <a:ext cx="2160000" cy="21600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05091827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4595353" y="809580"/>
            <a:ext cx="3329448" cy="342496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24426950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52801" y="2188028"/>
            <a:ext cx="2450339" cy="29554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2940" y="2188028"/>
            <a:ext cx="2450339" cy="29554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312662" y="2188028"/>
            <a:ext cx="2450339" cy="29554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700125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crl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484912" y="990600"/>
            <a:ext cx="2743200" cy="27432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3282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town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52801" y="413658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2940" y="413658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312662" y="413658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273000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492396" y="1992088"/>
            <a:ext cx="1903946" cy="183968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041060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3055" y="707574"/>
            <a:ext cx="1740661" cy="16981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38813" y="707574"/>
            <a:ext cx="1740661" cy="16981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714571" y="707574"/>
            <a:ext cx="1740661" cy="16981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690329" y="707574"/>
            <a:ext cx="1740661" cy="16981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0452057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cia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52912" y="733734"/>
            <a:ext cx="1611656" cy="16569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13262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ayout Sideba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823427" y="971042"/>
            <a:ext cx="891540" cy="89154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75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23427" y="2164117"/>
            <a:ext cx="891540" cy="89154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75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823427" y="3357191"/>
            <a:ext cx="891540" cy="89154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7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340971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430485"/>
            <a:ext cx="9144000" cy="71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76944" y="91440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177144" y="914066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777344" y="91372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377544" y="91372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977744" y="91372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73945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ente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52801" y="1611085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2940" y="1611085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312662" y="1611085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927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998941" y="902846"/>
            <a:ext cx="3233798" cy="3226039"/>
          </a:xfrm>
          <a:custGeom>
            <a:avLst/>
            <a:gdLst>
              <a:gd name="connsiteX0" fmla="*/ 1103914 w 4311730"/>
              <a:gd name="connsiteY0" fmla="*/ 3347949 h 4301385"/>
              <a:gd name="connsiteX1" fmla="*/ 1158579 w 4311730"/>
              <a:gd name="connsiteY1" fmla="*/ 3360416 h 4301385"/>
              <a:gd name="connsiteX2" fmla="*/ 2647422 w 4311730"/>
              <a:gd name="connsiteY2" fmla="*/ 4031432 h 4301385"/>
              <a:gd name="connsiteX3" fmla="*/ 2718131 w 4311730"/>
              <a:gd name="connsiteY3" fmla="*/ 4218172 h 4301385"/>
              <a:gd name="connsiteX4" fmla="*/ 2531391 w 4311730"/>
              <a:gd name="connsiteY4" fmla="*/ 4288881 h 4301385"/>
              <a:gd name="connsiteX5" fmla="*/ 1042548 w 4311730"/>
              <a:gd name="connsiteY5" fmla="*/ 3617864 h 4301385"/>
              <a:gd name="connsiteX6" fmla="*/ 971839 w 4311730"/>
              <a:gd name="connsiteY6" fmla="*/ 3431125 h 4301385"/>
              <a:gd name="connsiteX7" fmla="*/ 1103914 w 4311730"/>
              <a:gd name="connsiteY7" fmla="*/ 3347949 h 4301385"/>
              <a:gd name="connsiteX8" fmla="*/ 851821 w 4311730"/>
              <a:gd name="connsiteY8" fmla="*/ 2848575 h 4301385"/>
              <a:gd name="connsiteX9" fmla="*/ 900509 w 4311730"/>
              <a:gd name="connsiteY9" fmla="*/ 2859678 h 4301385"/>
              <a:gd name="connsiteX10" fmla="*/ 3275747 w 4311730"/>
              <a:gd name="connsiteY10" fmla="*/ 3930189 h 4301385"/>
              <a:gd name="connsiteX11" fmla="*/ 3338725 w 4311730"/>
              <a:gd name="connsiteY11" fmla="*/ 4096514 h 4301385"/>
              <a:gd name="connsiteX12" fmla="*/ 3172401 w 4311730"/>
              <a:gd name="connsiteY12" fmla="*/ 4159492 h 4301385"/>
              <a:gd name="connsiteX13" fmla="*/ 797163 w 4311730"/>
              <a:gd name="connsiteY13" fmla="*/ 3088981 h 4301385"/>
              <a:gd name="connsiteX14" fmla="*/ 734185 w 4311730"/>
              <a:gd name="connsiteY14" fmla="*/ 2922657 h 4301385"/>
              <a:gd name="connsiteX15" fmla="*/ 851821 w 4311730"/>
              <a:gd name="connsiteY15" fmla="*/ 2848575 h 4301385"/>
              <a:gd name="connsiteX16" fmla="*/ 339746 w 4311730"/>
              <a:gd name="connsiteY16" fmla="*/ 2354122 h 4301385"/>
              <a:gd name="connsiteX17" fmla="*/ 339746 w 4311730"/>
              <a:gd name="connsiteY17" fmla="*/ 2354123 h 4301385"/>
              <a:gd name="connsiteX18" fmla="*/ 339746 w 4311730"/>
              <a:gd name="connsiteY18" fmla="*/ 2354123 h 4301385"/>
              <a:gd name="connsiteX19" fmla="*/ 458269 w 4311730"/>
              <a:gd name="connsiteY19" fmla="*/ 2279482 h 4301385"/>
              <a:gd name="connsiteX20" fmla="*/ 507324 w 4311730"/>
              <a:gd name="connsiteY20" fmla="*/ 2290670 h 4301385"/>
              <a:gd name="connsiteX21" fmla="*/ 3635217 w 4311730"/>
              <a:gd name="connsiteY21" fmla="*/ 3700399 h 4301385"/>
              <a:gd name="connsiteX22" fmla="*/ 3698670 w 4311730"/>
              <a:gd name="connsiteY22" fmla="*/ 3867978 h 4301385"/>
              <a:gd name="connsiteX23" fmla="*/ 3698669 w 4311730"/>
              <a:gd name="connsiteY23" fmla="*/ 3867977 h 4301385"/>
              <a:gd name="connsiteX24" fmla="*/ 3531091 w 4311730"/>
              <a:gd name="connsiteY24" fmla="*/ 3931431 h 4301385"/>
              <a:gd name="connsiteX25" fmla="*/ 403200 w 4311730"/>
              <a:gd name="connsiteY25" fmla="*/ 2521700 h 4301385"/>
              <a:gd name="connsiteX26" fmla="*/ 328559 w 4311730"/>
              <a:gd name="connsiteY26" fmla="*/ 2403177 h 4301385"/>
              <a:gd name="connsiteX27" fmla="*/ 339746 w 4311730"/>
              <a:gd name="connsiteY27" fmla="*/ 2354123 h 4301385"/>
              <a:gd name="connsiteX28" fmla="*/ 369089 w 4311730"/>
              <a:gd name="connsiteY28" fmla="*/ 2313250 h 4301385"/>
              <a:gd name="connsiteX29" fmla="*/ 458269 w 4311730"/>
              <a:gd name="connsiteY29" fmla="*/ 2279482 h 4301385"/>
              <a:gd name="connsiteX30" fmla="*/ 647889 w 4311730"/>
              <a:gd name="connsiteY30" fmla="*/ 2107223 h 4301385"/>
              <a:gd name="connsiteX31" fmla="*/ 647889 w 4311730"/>
              <a:gd name="connsiteY31" fmla="*/ 2107224 h 4301385"/>
              <a:gd name="connsiteX32" fmla="*/ 647889 w 4311730"/>
              <a:gd name="connsiteY32" fmla="*/ 2107224 h 4301385"/>
              <a:gd name="connsiteX33" fmla="*/ 766412 w 4311730"/>
              <a:gd name="connsiteY33" fmla="*/ 2032583 h 4301385"/>
              <a:gd name="connsiteX34" fmla="*/ 815467 w 4311730"/>
              <a:gd name="connsiteY34" fmla="*/ 2043771 h 4301385"/>
              <a:gd name="connsiteX35" fmla="*/ 3943360 w 4311730"/>
              <a:gd name="connsiteY35" fmla="*/ 3453500 h 4301385"/>
              <a:gd name="connsiteX36" fmla="*/ 4006813 w 4311730"/>
              <a:gd name="connsiteY36" fmla="*/ 3621079 h 4301385"/>
              <a:gd name="connsiteX37" fmla="*/ 4006812 w 4311730"/>
              <a:gd name="connsiteY37" fmla="*/ 3621078 h 4301385"/>
              <a:gd name="connsiteX38" fmla="*/ 3839234 w 4311730"/>
              <a:gd name="connsiteY38" fmla="*/ 3684532 h 4301385"/>
              <a:gd name="connsiteX39" fmla="*/ 711343 w 4311730"/>
              <a:gd name="connsiteY39" fmla="*/ 2274801 h 4301385"/>
              <a:gd name="connsiteX40" fmla="*/ 636702 w 4311730"/>
              <a:gd name="connsiteY40" fmla="*/ 2156278 h 4301385"/>
              <a:gd name="connsiteX41" fmla="*/ 647889 w 4311730"/>
              <a:gd name="connsiteY41" fmla="*/ 2107224 h 4301385"/>
              <a:gd name="connsiteX42" fmla="*/ 647889 w 4311730"/>
              <a:gd name="connsiteY42" fmla="*/ 2107224 h 4301385"/>
              <a:gd name="connsiteX43" fmla="*/ 677232 w 4311730"/>
              <a:gd name="connsiteY43" fmla="*/ 2066351 h 4301385"/>
              <a:gd name="connsiteX44" fmla="*/ 766412 w 4311730"/>
              <a:gd name="connsiteY44" fmla="*/ 2032583 h 4301385"/>
              <a:gd name="connsiteX45" fmla="*/ 11648 w 4311730"/>
              <a:gd name="connsiteY45" fmla="*/ 1431683 h 4301385"/>
              <a:gd name="connsiteX46" fmla="*/ 11648 w 4311730"/>
              <a:gd name="connsiteY46" fmla="*/ 1431684 h 4301385"/>
              <a:gd name="connsiteX47" fmla="*/ 11648 w 4311730"/>
              <a:gd name="connsiteY47" fmla="*/ 1431684 h 4301385"/>
              <a:gd name="connsiteX48" fmla="*/ 134688 w 4311730"/>
              <a:gd name="connsiteY48" fmla="*/ 1354198 h 4301385"/>
              <a:gd name="connsiteX49" fmla="*/ 185613 w 4311730"/>
              <a:gd name="connsiteY49" fmla="*/ 1365812 h 4301385"/>
              <a:gd name="connsiteX50" fmla="*/ 3797804 w 4311730"/>
              <a:gd name="connsiteY50" fmla="*/ 2993814 h 4301385"/>
              <a:gd name="connsiteX51" fmla="*/ 3863676 w 4311730"/>
              <a:gd name="connsiteY51" fmla="*/ 3167779 h 4301385"/>
              <a:gd name="connsiteX52" fmla="*/ 3863675 w 4311730"/>
              <a:gd name="connsiteY52" fmla="*/ 3167779 h 4301385"/>
              <a:gd name="connsiteX53" fmla="*/ 3689710 w 4311730"/>
              <a:gd name="connsiteY53" fmla="*/ 3233650 h 4301385"/>
              <a:gd name="connsiteX54" fmla="*/ 77520 w 4311730"/>
              <a:gd name="connsiteY54" fmla="*/ 1605648 h 4301385"/>
              <a:gd name="connsiteX55" fmla="*/ 35 w 4311730"/>
              <a:gd name="connsiteY55" fmla="*/ 1482608 h 4301385"/>
              <a:gd name="connsiteX56" fmla="*/ 11648 w 4311730"/>
              <a:gd name="connsiteY56" fmla="*/ 1431684 h 4301385"/>
              <a:gd name="connsiteX57" fmla="*/ 11648 w 4311730"/>
              <a:gd name="connsiteY57" fmla="*/ 1431684 h 4301385"/>
              <a:gd name="connsiteX58" fmla="*/ 42109 w 4311730"/>
              <a:gd name="connsiteY58" fmla="*/ 1389253 h 4301385"/>
              <a:gd name="connsiteX59" fmla="*/ 134688 w 4311730"/>
              <a:gd name="connsiteY59" fmla="*/ 1354198 h 4301385"/>
              <a:gd name="connsiteX60" fmla="*/ 448054 w 4311730"/>
              <a:gd name="connsiteY60" fmla="*/ 1234283 h 4301385"/>
              <a:gd name="connsiteX61" fmla="*/ 448054 w 4311730"/>
              <a:gd name="connsiteY61" fmla="*/ 1234284 h 4301385"/>
              <a:gd name="connsiteX62" fmla="*/ 448053 w 4311730"/>
              <a:gd name="connsiteY62" fmla="*/ 1234284 h 4301385"/>
              <a:gd name="connsiteX63" fmla="*/ 571093 w 4311730"/>
              <a:gd name="connsiteY63" fmla="*/ 1156798 h 4301385"/>
              <a:gd name="connsiteX64" fmla="*/ 622018 w 4311730"/>
              <a:gd name="connsiteY64" fmla="*/ 1168412 h 4301385"/>
              <a:gd name="connsiteX65" fmla="*/ 4234209 w 4311730"/>
              <a:gd name="connsiteY65" fmla="*/ 2796414 h 4301385"/>
              <a:gd name="connsiteX66" fmla="*/ 4300081 w 4311730"/>
              <a:gd name="connsiteY66" fmla="*/ 2970379 h 4301385"/>
              <a:gd name="connsiteX67" fmla="*/ 4300080 w 4311730"/>
              <a:gd name="connsiteY67" fmla="*/ 2970378 h 4301385"/>
              <a:gd name="connsiteX68" fmla="*/ 4126115 w 4311730"/>
              <a:gd name="connsiteY68" fmla="*/ 3036250 h 4301385"/>
              <a:gd name="connsiteX69" fmla="*/ 513925 w 4311730"/>
              <a:gd name="connsiteY69" fmla="*/ 1408248 h 4301385"/>
              <a:gd name="connsiteX70" fmla="*/ 436440 w 4311730"/>
              <a:gd name="connsiteY70" fmla="*/ 1285208 h 4301385"/>
              <a:gd name="connsiteX71" fmla="*/ 448054 w 4311730"/>
              <a:gd name="connsiteY71" fmla="*/ 1234284 h 4301385"/>
              <a:gd name="connsiteX72" fmla="*/ 478514 w 4311730"/>
              <a:gd name="connsiteY72" fmla="*/ 1191853 h 4301385"/>
              <a:gd name="connsiteX73" fmla="*/ 571093 w 4311730"/>
              <a:gd name="connsiteY73" fmla="*/ 1156798 h 4301385"/>
              <a:gd name="connsiteX74" fmla="*/ 742332 w 4311730"/>
              <a:gd name="connsiteY74" fmla="*/ 801205 h 4301385"/>
              <a:gd name="connsiteX75" fmla="*/ 799599 w 4311730"/>
              <a:gd name="connsiteY75" fmla="*/ 814265 h 4301385"/>
              <a:gd name="connsiteX76" fmla="*/ 3534484 w 4311730"/>
              <a:gd name="connsiteY76" fmla="*/ 2046868 h 4301385"/>
              <a:gd name="connsiteX77" fmla="*/ 3608560 w 4311730"/>
              <a:gd name="connsiteY77" fmla="*/ 2242499 h 4301385"/>
              <a:gd name="connsiteX78" fmla="*/ 3412928 w 4311730"/>
              <a:gd name="connsiteY78" fmla="*/ 2316575 h 4301385"/>
              <a:gd name="connsiteX79" fmla="*/ 678044 w 4311730"/>
              <a:gd name="connsiteY79" fmla="*/ 1083972 h 4301385"/>
              <a:gd name="connsiteX80" fmla="*/ 603968 w 4311730"/>
              <a:gd name="connsiteY80" fmla="*/ 888341 h 4301385"/>
              <a:gd name="connsiteX81" fmla="*/ 742332 w 4311730"/>
              <a:gd name="connsiteY81" fmla="*/ 801205 h 4301385"/>
              <a:gd name="connsiteX82" fmla="*/ 670421 w 4311730"/>
              <a:gd name="connsiteY82" fmla="*/ 483176 h 4301385"/>
              <a:gd name="connsiteX83" fmla="*/ 670421 w 4311730"/>
              <a:gd name="connsiteY83" fmla="*/ 483176 h 4301385"/>
              <a:gd name="connsiteX84" fmla="*/ 670421 w 4311730"/>
              <a:gd name="connsiteY84" fmla="*/ 483176 h 4301385"/>
              <a:gd name="connsiteX85" fmla="*/ 815074 w 4311730"/>
              <a:gd name="connsiteY85" fmla="*/ 392081 h 4301385"/>
              <a:gd name="connsiteX86" fmla="*/ 874944 w 4311730"/>
              <a:gd name="connsiteY86" fmla="*/ 405734 h 4301385"/>
              <a:gd name="connsiteX87" fmla="*/ 3790657 w 4311730"/>
              <a:gd name="connsiteY87" fmla="*/ 1719835 h 4301385"/>
              <a:gd name="connsiteX88" fmla="*/ 3868099 w 4311730"/>
              <a:gd name="connsiteY88" fmla="*/ 1924358 h 4301385"/>
              <a:gd name="connsiteX89" fmla="*/ 3868098 w 4311730"/>
              <a:gd name="connsiteY89" fmla="*/ 1924358 h 4301385"/>
              <a:gd name="connsiteX90" fmla="*/ 3663575 w 4311730"/>
              <a:gd name="connsiteY90" fmla="*/ 2001800 h 4301385"/>
              <a:gd name="connsiteX91" fmla="*/ 747864 w 4311730"/>
              <a:gd name="connsiteY91" fmla="*/ 687699 h 4301385"/>
              <a:gd name="connsiteX92" fmla="*/ 656768 w 4311730"/>
              <a:gd name="connsiteY92" fmla="*/ 543046 h 4301385"/>
              <a:gd name="connsiteX93" fmla="*/ 670421 w 4311730"/>
              <a:gd name="connsiteY93" fmla="*/ 483176 h 4301385"/>
              <a:gd name="connsiteX94" fmla="*/ 706233 w 4311730"/>
              <a:gd name="connsiteY94" fmla="*/ 433293 h 4301385"/>
              <a:gd name="connsiteX95" fmla="*/ 815074 w 4311730"/>
              <a:gd name="connsiteY95" fmla="*/ 392081 h 4301385"/>
              <a:gd name="connsiteX96" fmla="*/ 1388748 w 4311730"/>
              <a:gd name="connsiteY96" fmla="*/ 236482 h 4301385"/>
              <a:gd name="connsiteX97" fmla="*/ 1443412 w 4311730"/>
              <a:gd name="connsiteY97" fmla="*/ 248948 h 4301385"/>
              <a:gd name="connsiteX98" fmla="*/ 3406288 w 4311730"/>
              <a:gd name="connsiteY98" fmla="*/ 1133609 h 4301385"/>
              <a:gd name="connsiteX99" fmla="*/ 3476997 w 4311730"/>
              <a:gd name="connsiteY99" fmla="*/ 1320349 h 4301385"/>
              <a:gd name="connsiteX100" fmla="*/ 3290257 w 4311730"/>
              <a:gd name="connsiteY100" fmla="*/ 1391058 h 4301385"/>
              <a:gd name="connsiteX101" fmla="*/ 1327381 w 4311730"/>
              <a:gd name="connsiteY101" fmla="*/ 506397 h 4301385"/>
              <a:gd name="connsiteX102" fmla="*/ 1256672 w 4311730"/>
              <a:gd name="connsiteY102" fmla="*/ 319657 h 4301385"/>
              <a:gd name="connsiteX103" fmla="*/ 1388748 w 4311730"/>
              <a:gd name="connsiteY103" fmla="*/ 236482 h 4301385"/>
              <a:gd name="connsiteX104" fmla="*/ 1780474 w 4311730"/>
              <a:gd name="connsiteY104" fmla="*/ 38 h 4301385"/>
              <a:gd name="connsiteX105" fmla="*/ 1835138 w 4311730"/>
              <a:gd name="connsiteY105" fmla="*/ 12505 h 4301385"/>
              <a:gd name="connsiteX106" fmla="*/ 3323982 w 4311730"/>
              <a:gd name="connsiteY106" fmla="*/ 683521 h 4301385"/>
              <a:gd name="connsiteX107" fmla="*/ 3394690 w 4311730"/>
              <a:gd name="connsiteY107" fmla="*/ 870261 h 4301385"/>
              <a:gd name="connsiteX108" fmla="*/ 3207950 w 4311730"/>
              <a:gd name="connsiteY108" fmla="*/ 940970 h 4301385"/>
              <a:gd name="connsiteX109" fmla="*/ 1719107 w 4311730"/>
              <a:gd name="connsiteY109" fmla="*/ 269953 h 4301385"/>
              <a:gd name="connsiteX110" fmla="*/ 1648398 w 4311730"/>
              <a:gd name="connsiteY110" fmla="*/ 83214 h 4301385"/>
              <a:gd name="connsiteX111" fmla="*/ 1780474 w 4311730"/>
              <a:gd name="connsiteY111" fmla="*/ 38 h 430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311730" h="4301385">
                <a:moveTo>
                  <a:pt x="1103914" y="3347949"/>
                </a:moveTo>
                <a:cubicBezTo>
                  <a:pt x="1122251" y="3348376"/>
                  <a:pt x="1140806" y="3352405"/>
                  <a:pt x="1158579" y="3360416"/>
                </a:cubicBezTo>
                <a:lnTo>
                  <a:pt x="2647422" y="4031432"/>
                </a:lnTo>
                <a:cubicBezTo>
                  <a:pt x="2718515" y="4063473"/>
                  <a:pt x="2750172" y="4147080"/>
                  <a:pt x="2718131" y="4218172"/>
                </a:cubicBezTo>
                <a:cubicBezTo>
                  <a:pt x="2686090" y="4289264"/>
                  <a:pt x="2602483" y="4320922"/>
                  <a:pt x="2531391" y="4288881"/>
                </a:cubicBezTo>
                <a:lnTo>
                  <a:pt x="1042548" y="3617864"/>
                </a:lnTo>
                <a:cubicBezTo>
                  <a:pt x="971455" y="3585823"/>
                  <a:pt x="939798" y="3502217"/>
                  <a:pt x="971839" y="3431125"/>
                </a:cubicBezTo>
                <a:cubicBezTo>
                  <a:pt x="995870" y="3377805"/>
                  <a:pt x="1048906" y="3346668"/>
                  <a:pt x="1103914" y="3347949"/>
                </a:cubicBezTo>
                <a:close/>
                <a:moveTo>
                  <a:pt x="851821" y="2848575"/>
                </a:moveTo>
                <a:cubicBezTo>
                  <a:pt x="868153" y="2848955"/>
                  <a:pt x="884679" y="2852544"/>
                  <a:pt x="900509" y="2859678"/>
                </a:cubicBezTo>
                <a:lnTo>
                  <a:pt x="3275747" y="3930189"/>
                </a:lnTo>
                <a:cubicBezTo>
                  <a:pt x="3339067" y="3958727"/>
                  <a:pt x="3367263" y="4033194"/>
                  <a:pt x="3338725" y="4096514"/>
                </a:cubicBezTo>
                <a:cubicBezTo>
                  <a:pt x="3310187" y="4159834"/>
                  <a:pt x="3235721" y="4188030"/>
                  <a:pt x="3172401" y="4159492"/>
                </a:cubicBezTo>
                <a:lnTo>
                  <a:pt x="797163" y="3088981"/>
                </a:lnTo>
                <a:cubicBezTo>
                  <a:pt x="733843" y="3060443"/>
                  <a:pt x="705647" y="2985977"/>
                  <a:pt x="734185" y="2922657"/>
                </a:cubicBezTo>
                <a:cubicBezTo>
                  <a:pt x="755589" y="2875167"/>
                  <a:pt x="802827" y="2847434"/>
                  <a:pt x="851821" y="2848575"/>
                </a:cubicBezTo>
                <a:close/>
                <a:moveTo>
                  <a:pt x="339746" y="2354122"/>
                </a:moveTo>
                <a:lnTo>
                  <a:pt x="339746" y="2354123"/>
                </a:lnTo>
                <a:lnTo>
                  <a:pt x="339746" y="2354123"/>
                </a:lnTo>
                <a:close/>
                <a:moveTo>
                  <a:pt x="458269" y="2279482"/>
                </a:moveTo>
                <a:cubicBezTo>
                  <a:pt x="474723" y="2279866"/>
                  <a:pt x="491375" y="2283481"/>
                  <a:pt x="507324" y="2290670"/>
                </a:cubicBezTo>
                <a:lnTo>
                  <a:pt x="3635217" y="3700399"/>
                </a:lnTo>
                <a:cubicBezTo>
                  <a:pt x="3699014" y="3729153"/>
                  <a:pt x="3727423" y="3804180"/>
                  <a:pt x="3698670" y="3867978"/>
                </a:cubicBezTo>
                <a:lnTo>
                  <a:pt x="3698669" y="3867977"/>
                </a:lnTo>
                <a:cubicBezTo>
                  <a:pt x="3669916" y="3931775"/>
                  <a:pt x="3594888" y="3960184"/>
                  <a:pt x="3531091" y="3931431"/>
                </a:cubicBezTo>
                <a:lnTo>
                  <a:pt x="403200" y="2521700"/>
                </a:lnTo>
                <a:cubicBezTo>
                  <a:pt x="355351" y="2500135"/>
                  <a:pt x="327409" y="2452541"/>
                  <a:pt x="328559" y="2403177"/>
                </a:cubicBezTo>
                <a:lnTo>
                  <a:pt x="339746" y="2354123"/>
                </a:lnTo>
                <a:lnTo>
                  <a:pt x="369089" y="2313250"/>
                </a:lnTo>
                <a:cubicBezTo>
                  <a:pt x="393237" y="2290879"/>
                  <a:pt x="425360" y="2278716"/>
                  <a:pt x="458269" y="2279482"/>
                </a:cubicBezTo>
                <a:close/>
                <a:moveTo>
                  <a:pt x="647889" y="2107223"/>
                </a:moveTo>
                <a:lnTo>
                  <a:pt x="647889" y="2107224"/>
                </a:lnTo>
                <a:lnTo>
                  <a:pt x="647889" y="2107224"/>
                </a:lnTo>
                <a:close/>
                <a:moveTo>
                  <a:pt x="766412" y="2032583"/>
                </a:moveTo>
                <a:cubicBezTo>
                  <a:pt x="782866" y="2032967"/>
                  <a:pt x="799518" y="2036582"/>
                  <a:pt x="815467" y="2043771"/>
                </a:cubicBezTo>
                <a:lnTo>
                  <a:pt x="3943360" y="3453500"/>
                </a:lnTo>
                <a:cubicBezTo>
                  <a:pt x="4007157" y="3482254"/>
                  <a:pt x="4035566" y="3557281"/>
                  <a:pt x="4006813" y="3621079"/>
                </a:cubicBezTo>
                <a:lnTo>
                  <a:pt x="4006812" y="3621078"/>
                </a:lnTo>
                <a:cubicBezTo>
                  <a:pt x="3978059" y="3684876"/>
                  <a:pt x="3903031" y="3713285"/>
                  <a:pt x="3839234" y="3684532"/>
                </a:cubicBezTo>
                <a:lnTo>
                  <a:pt x="711343" y="2274801"/>
                </a:lnTo>
                <a:cubicBezTo>
                  <a:pt x="663495" y="2253236"/>
                  <a:pt x="635552" y="2205642"/>
                  <a:pt x="636702" y="2156278"/>
                </a:cubicBezTo>
                <a:lnTo>
                  <a:pt x="647889" y="2107224"/>
                </a:lnTo>
                <a:lnTo>
                  <a:pt x="647889" y="2107224"/>
                </a:lnTo>
                <a:lnTo>
                  <a:pt x="677232" y="2066351"/>
                </a:lnTo>
                <a:cubicBezTo>
                  <a:pt x="701380" y="2043980"/>
                  <a:pt x="733503" y="2031817"/>
                  <a:pt x="766412" y="2032583"/>
                </a:cubicBezTo>
                <a:close/>
                <a:moveTo>
                  <a:pt x="11648" y="1431683"/>
                </a:moveTo>
                <a:lnTo>
                  <a:pt x="11648" y="1431684"/>
                </a:lnTo>
                <a:lnTo>
                  <a:pt x="11648" y="1431684"/>
                </a:lnTo>
                <a:close/>
                <a:moveTo>
                  <a:pt x="134688" y="1354198"/>
                </a:moveTo>
                <a:cubicBezTo>
                  <a:pt x="151770" y="1354596"/>
                  <a:pt x="169056" y="1358350"/>
                  <a:pt x="185613" y="1365812"/>
                </a:cubicBezTo>
                <a:lnTo>
                  <a:pt x="3797804" y="2993814"/>
                </a:lnTo>
                <a:cubicBezTo>
                  <a:pt x="3864034" y="3023663"/>
                  <a:pt x="3893525" y="3101550"/>
                  <a:pt x="3863676" y="3167779"/>
                </a:cubicBezTo>
                <a:lnTo>
                  <a:pt x="3863675" y="3167779"/>
                </a:lnTo>
                <a:cubicBezTo>
                  <a:pt x="3833826" y="3234008"/>
                  <a:pt x="3755939" y="3263499"/>
                  <a:pt x="3689710" y="3233650"/>
                </a:cubicBezTo>
                <a:lnTo>
                  <a:pt x="77520" y="1605648"/>
                </a:lnTo>
                <a:cubicBezTo>
                  <a:pt x="27848" y="1583261"/>
                  <a:pt x="-1159" y="1533853"/>
                  <a:pt x="35" y="1482608"/>
                </a:cubicBezTo>
                <a:lnTo>
                  <a:pt x="11648" y="1431684"/>
                </a:lnTo>
                <a:lnTo>
                  <a:pt x="11648" y="1431684"/>
                </a:lnTo>
                <a:lnTo>
                  <a:pt x="42109" y="1389253"/>
                </a:lnTo>
                <a:cubicBezTo>
                  <a:pt x="67178" y="1366029"/>
                  <a:pt x="100525" y="1353403"/>
                  <a:pt x="134688" y="1354198"/>
                </a:cubicBezTo>
                <a:close/>
                <a:moveTo>
                  <a:pt x="448054" y="1234283"/>
                </a:moveTo>
                <a:lnTo>
                  <a:pt x="448054" y="1234284"/>
                </a:lnTo>
                <a:lnTo>
                  <a:pt x="448053" y="1234284"/>
                </a:lnTo>
                <a:close/>
                <a:moveTo>
                  <a:pt x="571093" y="1156798"/>
                </a:moveTo>
                <a:cubicBezTo>
                  <a:pt x="588175" y="1157196"/>
                  <a:pt x="605461" y="1160950"/>
                  <a:pt x="622018" y="1168412"/>
                </a:cubicBezTo>
                <a:lnTo>
                  <a:pt x="4234209" y="2796414"/>
                </a:lnTo>
                <a:cubicBezTo>
                  <a:pt x="4300439" y="2826263"/>
                  <a:pt x="4329930" y="2904150"/>
                  <a:pt x="4300081" y="2970379"/>
                </a:cubicBezTo>
                <a:lnTo>
                  <a:pt x="4300080" y="2970378"/>
                </a:lnTo>
                <a:cubicBezTo>
                  <a:pt x="4270231" y="3036608"/>
                  <a:pt x="4192344" y="3066099"/>
                  <a:pt x="4126115" y="3036250"/>
                </a:cubicBezTo>
                <a:lnTo>
                  <a:pt x="513925" y="1408248"/>
                </a:lnTo>
                <a:cubicBezTo>
                  <a:pt x="464253" y="1385861"/>
                  <a:pt x="435246" y="1336453"/>
                  <a:pt x="436440" y="1285208"/>
                </a:cubicBezTo>
                <a:lnTo>
                  <a:pt x="448054" y="1234284"/>
                </a:lnTo>
                <a:lnTo>
                  <a:pt x="478514" y="1191853"/>
                </a:lnTo>
                <a:cubicBezTo>
                  <a:pt x="503583" y="1168629"/>
                  <a:pt x="536930" y="1156003"/>
                  <a:pt x="571093" y="1156798"/>
                </a:cubicBezTo>
                <a:close/>
                <a:moveTo>
                  <a:pt x="742332" y="801205"/>
                </a:moveTo>
                <a:cubicBezTo>
                  <a:pt x="761542" y="801653"/>
                  <a:pt x="780980" y="805874"/>
                  <a:pt x="799599" y="814265"/>
                </a:cubicBezTo>
                <a:lnTo>
                  <a:pt x="3534484" y="2046868"/>
                </a:lnTo>
                <a:cubicBezTo>
                  <a:pt x="3608961" y="2080434"/>
                  <a:pt x="3642126" y="2168022"/>
                  <a:pt x="3608560" y="2242499"/>
                </a:cubicBezTo>
                <a:cubicBezTo>
                  <a:pt x="3574993" y="2316977"/>
                  <a:pt x="3487405" y="2350142"/>
                  <a:pt x="3412928" y="2316575"/>
                </a:cubicBezTo>
                <a:lnTo>
                  <a:pt x="678044" y="1083972"/>
                </a:lnTo>
                <a:cubicBezTo>
                  <a:pt x="603566" y="1050406"/>
                  <a:pt x="570402" y="962818"/>
                  <a:pt x="603968" y="888341"/>
                </a:cubicBezTo>
                <a:cubicBezTo>
                  <a:pt x="629143" y="832483"/>
                  <a:pt x="684705" y="799864"/>
                  <a:pt x="742332" y="801205"/>
                </a:cubicBezTo>
                <a:close/>
                <a:moveTo>
                  <a:pt x="670421" y="483176"/>
                </a:moveTo>
                <a:lnTo>
                  <a:pt x="670421" y="483176"/>
                </a:lnTo>
                <a:lnTo>
                  <a:pt x="670421" y="483176"/>
                </a:lnTo>
                <a:close/>
                <a:moveTo>
                  <a:pt x="815074" y="392081"/>
                </a:moveTo>
                <a:cubicBezTo>
                  <a:pt x="835156" y="392548"/>
                  <a:pt x="855478" y="396961"/>
                  <a:pt x="874944" y="405734"/>
                </a:cubicBezTo>
                <a:lnTo>
                  <a:pt x="3790657" y="1719835"/>
                </a:lnTo>
                <a:cubicBezTo>
                  <a:pt x="3868519" y="1754927"/>
                  <a:pt x="3903191" y="1846496"/>
                  <a:pt x="3868099" y="1924358"/>
                </a:cubicBezTo>
                <a:lnTo>
                  <a:pt x="3868098" y="1924358"/>
                </a:lnTo>
                <a:cubicBezTo>
                  <a:pt x="3833006" y="2002220"/>
                  <a:pt x="3741437" y="2036892"/>
                  <a:pt x="3663575" y="2001800"/>
                </a:cubicBezTo>
                <a:lnTo>
                  <a:pt x="747864" y="687699"/>
                </a:lnTo>
                <a:cubicBezTo>
                  <a:pt x="689467" y="661380"/>
                  <a:pt x="655365" y="603292"/>
                  <a:pt x="656768" y="543046"/>
                </a:cubicBezTo>
                <a:lnTo>
                  <a:pt x="670421" y="483176"/>
                </a:lnTo>
                <a:lnTo>
                  <a:pt x="706233" y="433293"/>
                </a:lnTo>
                <a:cubicBezTo>
                  <a:pt x="735705" y="405990"/>
                  <a:pt x="774909" y="391145"/>
                  <a:pt x="815074" y="392081"/>
                </a:cubicBezTo>
                <a:close/>
                <a:moveTo>
                  <a:pt x="1388748" y="236482"/>
                </a:moveTo>
                <a:cubicBezTo>
                  <a:pt x="1407084" y="236909"/>
                  <a:pt x="1425639" y="240938"/>
                  <a:pt x="1443412" y="248948"/>
                </a:cubicBezTo>
                <a:lnTo>
                  <a:pt x="3406288" y="1133609"/>
                </a:lnTo>
                <a:cubicBezTo>
                  <a:pt x="3477381" y="1165650"/>
                  <a:pt x="3509038" y="1249257"/>
                  <a:pt x="3476997" y="1320349"/>
                </a:cubicBezTo>
                <a:cubicBezTo>
                  <a:pt x="3444956" y="1391441"/>
                  <a:pt x="3361349" y="1423099"/>
                  <a:pt x="3290257" y="1391058"/>
                </a:cubicBezTo>
                <a:lnTo>
                  <a:pt x="1327381" y="506397"/>
                </a:lnTo>
                <a:cubicBezTo>
                  <a:pt x="1256289" y="474356"/>
                  <a:pt x="1224631" y="390749"/>
                  <a:pt x="1256672" y="319657"/>
                </a:cubicBezTo>
                <a:cubicBezTo>
                  <a:pt x="1280703" y="266338"/>
                  <a:pt x="1333740" y="235201"/>
                  <a:pt x="1388748" y="236482"/>
                </a:cubicBezTo>
                <a:close/>
                <a:moveTo>
                  <a:pt x="1780474" y="38"/>
                </a:moveTo>
                <a:cubicBezTo>
                  <a:pt x="1798810" y="465"/>
                  <a:pt x="1817365" y="4495"/>
                  <a:pt x="1835138" y="12505"/>
                </a:cubicBezTo>
                <a:lnTo>
                  <a:pt x="3323982" y="683521"/>
                </a:lnTo>
                <a:cubicBezTo>
                  <a:pt x="3395074" y="715562"/>
                  <a:pt x="3426731" y="799169"/>
                  <a:pt x="3394690" y="870261"/>
                </a:cubicBezTo>
                <a:cubicBezTo>
                  <a:pt x="3362649" y="941353"/>
                  <a:pt x="3279043" y="973011"/>
                  <a:pt x="3207950" y="940970"/>
                </a:cubicBezTo>
                <a:lnTo>
                  <a:pt x="1719107" y="269953"/>
                </a:lnTo>
                <a:cubicBezTo>
                  <a:pt x="1648015" y="237912"/>
                  <a:pt x="1616357" y="154306"/>
                  <a:pt x="1648398" y="83214"/>
                </a:cubicBezTo>
                <a:cubicBezTo>
                  <a:pt x="1672429" y="29894"/>
                  <a:pt x="1725465" y="-1243"/>
                  <a:pt x="1780474" y="3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19671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222171" y="1289880"/>
            <a:ext cx="2743200" cy="27432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1589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430485"/>
            <a:ext cx="9144000" cy="71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2903280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Blank La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430485"/>
            <a:ext cx="9144000" cy="71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5876833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430485"/>
            <a:ext cx="9144000" cy="71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77010" y="460613"/>
            <a:ext cx="7389980" cy="37753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62645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76944" y="91440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177144" y="914066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377544" y="91372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977744" y="91372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41492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68830" y="772891"/>
            <a:ext cx="1600200" cy="16981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569030" y="772551"/>
            <a:ext cx="1600200" cy="16981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68830" y="2471057"/>
            <a:ext cx="1600200" cy="16981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569030" y="2470717"/>
            <a:ext cx="1600200" cy="16981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573210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288154" y="1105469"/>
            <a:ext cx="1375340" cy="26724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663494" y="1105469"/>
            <a:ext cx="1375340" cy="26724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7038833" y="1105469"/>
            <a:ext cx="1375340" cy="26724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055287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ight Sid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77771" y="153536"/>
            <a:ext cx="3214048" cy="17503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677770" y="2018161"/>
            <a:ext cx="1473958" cy="12368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284794" y="2018161"/>
            <a:ext cx="1607024" cy="23627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463322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enter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77010" y="460613"/>
            <a:ext cx="7389980" cy="37753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409436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135851" y="1539191"/>
            <a:ext cx="3109577" cy="19224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907750" y="1539191"/>
            <a:ext cx="3109577" cy="19224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5632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43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38.xml"/><Relationship Id="rId42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51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50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45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9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36" Type="http://schemas.openxmlformats.org/officeDocument/2006/relationships/slideLayout" Target="../slideLayouts/slideLayout40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4" Type="http://schemas.openxmlformats.org/officeDocument/2006/relationships/slideLayout" Target="../slideLayouts/slideLayout48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9.xml"/><Relationship Id="rId43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52.xml"/><Relationship Id="rId8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26" Type="http://schemas.openxmlformats.org/officeDocument/2006/relationships/slideLayout" Target="../slideLayouts/slideLayout89.xml"/><Relationship Id="rId39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34" Type="http://schemas.openxmlformats.org/officeDocument/2006/relationships/slideLayout" Target="../slideLayouts/slideLayout97.xml"/><Relationship Id="rId42" Type="http://schemas.openxmlformats.org/officeDocument/2006/relationships/slideLayout" Target="../slideLayouts/slideLayout105.xml"/><Relationship Id="rId47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88.xml"/><Relationship Id="rId33" Type="http://schemas.openxmlformats.org/officeDocument/2006/relationships/slideLayout" Target="../slideLayouts/slideLayout96.xml"/><Relationship Id="rId38" Type="http://schemas.openxmlformats.org/officeDocument/2006/relationships/slideLayout" Target="../slideLayouts/slideLayout101.xml"/><Relationship Id="rId46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92.xml"/><Relationship Id="rId41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95.xml"/><Relationship Id="rId37" Type="http://schemas.openxmlformats.org/officeDocument/2006/relationships/slideLayout" Target="../slideLayouts/slideLayout100.xml"/><Relationship Id="rId40" Type="http://schemas.openxmlformats.org/officeDocument/2006/relationships/slideLayout" Target="../slideLayouts/slideLayout103.xml"/><Relationship Id="rId45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91.xml"/><Relationship Id="rId36" Type="http://schemas.openxmlformats.org/officeDocument/2006/relationships/slideLayout" Target="../slideLayouts/slideLayout99.xml"/><Relationship Id="rId49" Type="http://schemas.openxmlformats.org/officeDocument/2006/relationships/theme" Target="../theme/theme4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94.xml"/><Relationship Id="rId44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93.xml"/><Relationship Id="rId35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106.xml"/><Relationship Id="rId48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884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495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6913559" y="4761265"/>
            <a:ext cx="1275719" cy="281243"/>
            <a:chOff x="5209012" y="6012181"/>
            <a:chExt cx="1700958" cy="374990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209012" y="6017840"/>
              <a:ext cx="24630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200" spc="3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663662" y="6012181"/>
              <a:ext cx="24630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00" spc="3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238508" y="4707227"/>
            <a:ext cx="323843" cy="30795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25" b="1" i="0" smtClean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rPr>
              <a:pPr algn="ctr"/>
              <a:t>‹#›</a:t>
            </a:fld>
            <a:endParaRPr lang="en-US" sz="825" b="1" i="0" dirty="0">
              <a:solidFill>
                <a:schemeClr val="tx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7714378" y="4764935"/>
            <a:ext cx="61427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25" spc="300" dirty="0">
                <a:solidFill>
                  <a:schemeClr val="tx1"/>
                </a:solidFill>
                <a:latin typeface="+mj-lt"/>
              </a:rPr>
              <a:t>SLIDE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143" y="4764935"/>
            <a:ext cx="107753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25" spc="300" dirty="0">
                <a:solidFill>
                  <a:schemeClr val="tx1"/>
                </a:solidFill>
                <a:latin typeface="+mj-lt"/>
              </a:rPr>
              <a:t>BY</a:t>
            </a:r>
            <a:r>
              <a:rPr lang="en-US" sz="825" spc="300" baseline="0" dirty="0">
                <a:solidFill>
                  <a:schemeClr val="tx1"/>
                </a:solidFill>
                <a:latin typeface="+mj-lt"/>
              </a:rPr>
              <a:t> MIKOKIT</a:t>
            </a:r>
            <a:endParaRPr lang="en-US" sz="825" spc="3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3616713" y="4684138"/>
            <a:ext cx="2041449" cy="300083"/>
            <a:chOff x="4750305" y="6219521"/>
            <a:chExt cx="2721931" cy="400111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5418565" y="6219521"/>
              <a:ext cx="1339322" cy="400111"/>
              <a:chOff x="5567150" y="6153190"/>
              <a:chExt cx="1339322" cy="400111"/>
            </a:xfrm>
          </p:grpSpPr>
          <p:sp>
            <p:nvSpPr>
              <p:cNvPr id="7" name="TextBox 6"/>
              <p:cNvSpPr txBox="1"/>
              <p:nvPr userDrawn="1"/>
            </p:nvSpPr>
            <p:spPr>
              <a:xfrm>
                <a:off x="5567150" y="6153191"/>
                <a:ext cx="285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latin typeface="Socialico" pitchFamily="2" charset="0"/>
                  </a:rPr>
                  <a:t>F</a:t>
                </a:r>
              </a:p>
            </p:txBody>
          </p:sp>
          <p:sp>
            <p:nvSpPr>
              <p:cNvPr id="8" name="TextBox 7"/>
              <p:cNvSpPr txBox="1"/>
              <p:nvPr userDrawn="1"/>
            </p:nvSpPr>
            <p:spPr>
              <a:xfrm>
                <a:off x="6063316" y="6153191"/>
                <a:ext cx="328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latin typeface="Socialico" pitchFamily="2" charset="0"/>
                  </a:rPr>
                  <a:t>I</a:t>
                </a:r>
              </a:p>
            </p:txBody>
          </p:sp>
          <p:sp>
            <p:nvSpPr>
              <p:cNvPr id="9" name="TextBox 8"/>
              <p:cNvSpPr txBox="1"/>
              <p:nvPr userDrawn="1"/>
            </p:nvSpPr>
            <p:spPr>
              <a:xfrm>
                <a:off x="6539352" y="6153190"/>
                <a:ext cx="367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latin typeface="Socialico" pitchFamily="2" charset="0"/>
                  </a:rPr>
                  <a:t>L</a:t>
                </a:r>
              </a:p>
            </p:txBody>
          </p:sp>
        </p:grpSp>
        <p:sp>
          <p:nvSpPr>
            <p:cNvPr id="18" name="TextBox 17"/>
            <p:cNvSpPr txBox="1"/>
            <p:nvPr userDrawn="1"/>
          </p:nvSpPr>
          <p:spPr>
            <a:xfrm>
              <a:off x="4750305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1" spc="3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7010143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1" spc="3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1121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  <p:sldLayoutId id="2147483702" r:id="rId34"/>
    <p:sldLayoutId id="2147483703" r:id="rId35"/>
    <p:sldLayoutId id="2147483704" r:id="rId36"/>
    <p:sldLayoutId id="2147483705" r:id="rId37"/>
    <p:sldLayoutId id="2147483706" r:id="rId38"/>
    <p:sldLayoutId id="2147483707" r:id="rId39"/>
    <p:sldLayoutId id="2147483708" r:id="rId40"/>
    <p:sldLayoutId id="2147483709" r:id="rId41"/>
    <p:sldLayoutId id="2147483710" r:id="rId42"/>
    <p:sldLayoutId id="2147483711" r:id="rId43"/>
    <p:sldLayoutId id="2147483712" r:id="rId44"/>
    <p:sldLayoutId id="2147483713" r:id="rId45"/>
    <p:sldLayoutId id="2147483714" r:id="rId46"/>
    <p:sldLayoutId id="2147483715" r:id="rId47"/>
    <p:sldLayoutId id="2147483716" r:id="rId4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13479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6913559" y="4761265"/>
            <a:ext cx="1275719" cy="281243"/>
            <a:chOff x="5209012" y="6012181"/>
            <a:chExt cx="1700958" cy="374990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209012" y="6017840"/>
              <a:ext cx="24630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200" spc="3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663662" y="6012181"/>
              <a:ext cx="24630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00" spc="3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238508" y="4707227"/>
            <a:ext cx="323843" cy="30795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25" b="1" i="0" smtClean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rPr>
              <a:pPr algn="ctr"/>
              <a:t>‹#›</a:t>
            </a:fld>
            <a:endParaRPr lang="en-US" sz="825" b="1" i="0" dirty="0">
              <a:solidFill>
                <a:schemeClr val="tx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7700753" y="4764935"/>
            <a:ext cx="64152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25" spc="300" dirty="0">
                <a:solidFill>
                  <a:schemeClr val="tx1"/>
                </a:solidFill>
                <a:latin typeface="+mj-lt"/>
              </a:rPr>
              <a:t>SLIDE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456303" y="4764935"/>
            <a:ext cx="1119217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25" spc="300" dirty="0">
                <a:solidFill>
                  <a:schemeClr val="tx1"/>
                </a:solidFill>
                <a:latin typeface="+mj-lt"/>
              </a:rPr>
              <a:t>BY</a:t>
            </a:r>
            <a:r>
              <a:rPr lang="en-US" sz="825" spc="300" baseline="0" dirty="0">
                <a:solidFill>
                  <a:schemeClr val="tx1"/>
                </a:solidFill>
                <a:latin typeface="+mj-lt"/>
              </a:rPr>
              <a:t> MIKOKIT</a:t>
            </a:r>
            <a:endParaRPr lang="en-US" sz="825" spc="3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3607894" y="4684138"/>
            <a:ext cx="2059081" cy="300083"/>
            <a:chOff x="4738549" y="6219521"/>
            <a:chExt cx="2745441" cy="400111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5418565" y="6219521"/>
              <a:ext cx="1339322" cy="400111"/>
              <a:chOff x="5567150" y="6153190"/>
              <a:chExt cx="1339322" cy="400111"/>
            </a:xfrm>
          </p:grpSpPr>
          <p:sp>
            <p:nvSpPr>
              <p:cNvPr id="7" name="TextBox 6"/>
              <p:cNvSpPr txBox="1"/>
              <p:nvPr userDrawn="1"/>
            </p:nvSpPr>
            <p:spPr>
              <a:xfrm>
                <a:off x="5567150" y="6153191"/>
                <a:ext cx="285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latin typeface="Socialico" pitchFamily="2" charset="0"/>
                  </a:rPr>
                  <a:t>F</a:t>
                </a:r>
              </a:p>
            </p:txBody>
          </p:sp>
          <p:sp>
            <p:nvSpPr>
              <p:cNvPr id="8" name="TextBox 7"/>
              <p:cNvSpPr txBox="1"/>
              <p:nvPr userDrawn="1"/>
            </p:nvSpPr>
            <p:spPr>
              <a:xfrm>
                <a:off x="6063316" y="6153191"/>
                <a:ext cx="328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latin typeface="Socialico" pitchFamily="2" charset="0"/>
                  </a:rPr>
                  <a:t>I</a:t>
                </a:r>
              </a:p>
            </p:txBody>
          </p:sp>
          <p:sp>
            <p:nvSpPr>
              <p:cNvPr id="9" name="TextBox 8"/>
              <p:cNvSpPr txBox="1"/>
              <p:nvPr userDrawn="1"/>
            </p:nvSpPr>
            <p:spPr>
              <a:xfrm>
                <a:off x="6539352" y="6153190"/>
                <a:ext cx="367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latin typeface="Socialico" pitchFamily="2" charset="0"/>
                  </a:rPr>
                  <a:t>L</a:t>
                </a:r>
              </a:p>
            </p:txBody>
          </p:sp>
        </p:grpSp>
        <p:sp>
          <p:nvSpPr>
            <p:cNvPr id="18" name="TextBox 17"/>
            <p:cNvSpPr txBox="1"/>
            <p:nvPr userDrawn="1"/>
          </p:nvSpPr>
          <p:spPr>
            <a:xfrm>
              <a:off x="4738549" y="6281077"/>
              <a:ext cx="48560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1" spc="3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998387" y="6281077"/>
              <a:ext cx="48560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1" spc="3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207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  <p:sldLayoutId id="2147483780" r:id="rId20"/>
    <p:sldLayoutId id="2147483781" r:id="rId21"/>
    <p:sldLayoutId id="2147483782" r:id="rId22"/>
    <p:sldLayoutId id="2147483783" r:id="rId23"/>
    <p:sldLayoutId id="2147483784" r:id="rId24"/>
    <p:sldLayoutId id="2147483785" r:id="rId25"/>
    <p:sldLayoutId id="2147483786" r:id="rId26"/>
    <p:sldLayoutId id="2147483787" r:id="rId27"/>
    <p:sldLayoutId id="2147483788" r:id="rId28"/>
    <p:sldLayoutId id="2147483789" r:id="rId29"/>
    <p:sldLayoutId id="2147483790" r:id="rId30"/>
    <p:sldLayoutId id="2147483791" r:id="rId31"/>
    <p:sldLayoutId id="2147483792" r:id="rId32"/>
    <p:sldLayoutId id="2147483793" r:id="rId33"/>
    <p:sldLayoutId id="2147483794" r:id="rId34"/>
    <p:sldLayoutId id="2147483795" r:id="rId35"/>
    <p:sldLayoutId id="2147483796" r:id="rId36"/>
    <p:sldLayoutId id="2147483797" r:id="rId37"/>
    <p:sldLayoutId id="2147483798" r:id="rId38"/>
    <p:sldLayoutId id="2147483799" r:id="rId39"/>
    <p:sldLayoutId id="2147483800" r:id="rId40"/>
    <p:sldLayoutId id="2147483801" r:id="rId41"/>
    <p:sldLayoutId id="2147483802" r:id="rId42"/>
    <p:sldLayoutId id="2147483803" r:id="rId43"/>
    <p:sldLayoutId id="2147483804" r:id="rId44"/>
    <p:sldLayoutId id="2147483805" r:id="rId45"/>
    <p:sldLayoutId id="2147483806" r:id="rId46"/>
    <p:sldLayoutId id="2147483807" r:id="rId47"/>
    <p:sldLayoutId id="2147483808" r:id="rId4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277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F17B11-A2D2-45AD-949C-F6D6B47FFA89}"/>
              </a:ext>
            </a:extLst>
          </p:cNvPr>
          <p:cNvSpPr/>
          <p:nvPr/>
        </p:nvSpPr>
        <p:spPr>
          <a:xfrm>
            <a:off x="4940723" y="4764935"/>
            <a:ext cx="635732" cy="219291"/>
          </a:xfrm>
          <a:prstGeom prst="rect">
            <a:avLst/>
          </a:prstGeom>
          <a:solidFill>
            <a:srgbClr val="F6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865915" cy="5143500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id-ID" sz="1350" kern="1200">
              <a:solidFill>
                <a:srgbClr val="F6F8F8"/>
              </a:solidFill>
              <a:latin typeface="Titill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583" y="965106"/>
            <a:ext cx="3303490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Aft>
                <a:spcPts val="900"/>
              </a:spcAft>
            </a:pPr>
            <a:r>
              <a:rPr lang="en-US" sz="4050" b="1" kern="1200" dirty="0">
                <a:solidFill>
                  <a:srgbClr val="F6F8F8"/>
                </a:solidFill>
                <a:latin typeface="Titillium Bd"/>
                <a:ea typeface="+mn-ea"/>
                <a:cs typeface="+mn-cs"/>
              </a:rPr>
              <a:t>TEAM</a:t>
            </a:r>
          </a:p>
          <a:p>
            <a:pPr defTabSz="685800">
              <a:spcAft>
                <a:spcPts val="900"/>
              </a:spcAft>
            </a:pPr>
            <a:r>
              <a:rPr lang="en-US" sz="4050" b="1" kern="1200" dirty="0">
                <a:solidFill>
                  <a:srgbClr val="F6F8F8"/>
                </a:solidFill>
                <a:latin typeface="Titillium Bd"/>
                <a:ea typeface="+mn-ea"/>
                <a:cs typeface="+mn-cs"/>
              </a:rPr>
              <a:t>WORK</a:t>
            </a:r>
          </a:p>
          <a:p>
            <a:pPr defTabSz="685800">
              <a:spcAft>
                <a:spcPts val="900"/>
              </a:spcAft>
            </a:pPr>
            <a:r>
              <a:rPr lang="en-US" sz="4050" b="1" kern="1200" dirty="0">
                <a:solidFill>
                  <a:srgbClr val="3CBEB4"/>
                </a:solidFill>
                <a:latin typeface="Titillium Bd"/>
                <a:ea typeface="+mn-ea"/>
                <a:cs typeface="+mn-cs"/>
              </a:rPr>
              <a:t>MAKES THE</a:t>
            </a:r>
          </a:p>
          <a:p>
            <a:pPr defTabSz="685800">
              <a:spcAft>
                <a:spcPts val="900"/>
              </a:spcAft>
            </a:pPr>
            <a:r>
              <a:rPr lang="en-US" sz="4050" b="1" kern="1200" dirty="0">
                <a:solidFill>
                  <a:srgbClr val="3CBEB4"/>
                </a:solidFill>
                <a:latin typeface="Titillium Bd"/>
                <a:ea typeface="+mn-ea"/>
                <a:cs typeface="+mn-cs"/>
              </a:rPr>
              <a:t>DREAM WORK</a:t>
            </a:r>
          </a:p>
        </p:txBody>
      </p:sp>
      <p:grpSp>
        <p:nvGrpSpPr>
          <p:cNvPr id="5" name="Group 4"/>
          <p:cNvGrpSpPr/>
          <p:nvPr/>
        </p:nvGrpSpPr>
        <p:grpSpPr>
          <a:xfrm rot="2700000">
            <a:off x="3721961" y="1542492"/>
            <a:ext cx="2057400" cy="20574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628271" y="4664205"/>
            <a:ext cx="2041449" cy="300092"/>
            <a:chOff x="4750305" y="6219510"/>
            <a:chExt cx="2721931" cy="400122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5418565" y="6219510"/>
              <a:ext cx="1339322" cy="400122"/>
              <a:chOff x="5567150" y="6153179"/>
              <a:chExt cx="1339322" cy="400122"/>
            </a:xfrm>
          </p:grpSpPr>
          <p:sp>
            <p:nvSpPr>
              <p:cNvPr id="12" name="TextBox 11"/>
              <p:cNvSpPr txBox="1"/>
              <p:nvPr userDrawn="1"/>
            </p:nvSpPr>
            <p:spPr>
              <a:xfrm>
                <a:off x="5567150" y="6153191"/>
                <a:ext cx="285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F6F8F8"/>
                    </a:solidFill>
                    <a:latin typeface="Titillium" panose="00000500000000000000"/>
                    <a:ea typeface="+mn-ea"/>
                    <a:cs typeface="+mn-cs"/>
                  </a:rPr>
                  <a:t>L</a:t>
                </a:r>
              </a:p>
            </p:txBody>
          </p:sp>
          <p:sp>
            <p:nvSpPr>
              <p:cNvPr id="13" name="TextBox 12"/>
              <p:cNvSpPr txBox="1"/>
              <p:nvPr userDrawn="1"/>
            </p:nvSpPr>
            <p:spPr>
              <a:xfrm>
                <a:off x="6063316" y="6153191"/>
                <a:ext cx="328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F6F8F8"/>
                    </a:solidFill>
                    <a:latin typeface="Titillium" panose="00000500000000000000"/>
                    <a:ea typeface="+mn-ea"/>
                    <a:cs typeface="+mn-cs"/>
                  </a:rPr>
                  <a:t>E</a:t>
                </a:r>
              </a:p>
            </p:txBody>
          </p:sp>
          <p:sp>
            <p:nvSpPr>
              <p:cNvPr id="14" name="TextBox 13"/>
              <p:cNvSpPr txBox="1"/>
              <p:nvPr userDrawn="1"/>
            </p:nvSpPr>
            <p:spPr>
              <a:xfrm>
                <a:off x="6539352" y="6153179"/>
                <a:ext cx="367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Titillium" panose="00000500000000000000"/>
                    <a:ea typeface="+mn-ea"/>
                    <a:cs typeface="+mn-cs"/>
                  </a:rPr>
                  <a:t>I</a:t>
                </a:r>
              </a:p>
            </p:txBody>
          </p:sp>
        </p:grpSp>
        <p:sp>
          <p:nvSpPr>
            <p:cNvPr id="10" name="TextBox 9"/>
            <p:cNvSpPr txBox="1"/>
            <p:nvPr userDrawn="1"/>
          </p:nvSpPr>
          <p:spPr>
            <a:xfrm>
              <a:off x="4750305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F6F8F8"/>
                  </a:solidFill>
                  <a:latin typeface="Titillium" panose="00000500000000000000"/>
                  <a:ea typeface="+mn-ea"/>
                  <a:cs typeface="+mn-cs"/>
                </a:rPr>
                <a:t>-[</a:t>
              </a: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7010143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Titillium" panose="00000500000000000000"/>
                  <a:ea typeface="+mn-ea"/>
                  <a:cs typeface="+mn-cs"/>
                </a:rPr>
                <a:t>]-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89168" y="4764935"/>
            <a:ext cx="105349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F6F8F8"/>
                </a:solidFill>
                <a:latin typeface="Titillium" panose="00000500000000000000"/>
                <a:ea typeface="+mn-ea"/>
                <a:cs typeface="+mn-cs"/>
              </a:rPr>
              <a:t>BY 2DI-G03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006755" y="1048618"/>
            <a:ext cx="2839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700" b="1" kern="1200" spc="300" dirty="0">
                <a:solidFill>
                  <a:srgbClr val="2B2B2B"/>
                </a:solidFill>
                <a:latin typeface="Titillium Bd"/>
                <a:ea typeface="+mn-ea"/>
                <a:cs typeface="+mn-cs"/>
              </a:rPr>
              <a:t>METODOLOGIA DE TRABALHO</a:t>
            </a:r>
            <a:endParaRPr lang="en-US" sz="2700" b="1" kern="1200" spc="300" dirty="0">
              <a:solidFill>
                <a:srgbClr val="3CBEB4"/>
              </a:solidFill>
              <a:latin typeface="Titillium Bd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006755" y="2201437"/>
            <a:ext cx="2641662" cy="2059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lnSpc>
                <a:spcPct val="130000"/>
              </a:lnSpc>
            </a:pP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Durante 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execução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do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projeto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, 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equipa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reuniu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-se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multiplas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vezes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por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dia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(Daily Scrums) para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garantir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sinergia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entre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funcionalidades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,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membros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do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grupo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e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execução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dos requisites. </a:t>
            </a:r>
          </a:p>
          <a:p>
            <a:pPr algn="just" defTabSz="685800">
              <a:lnSpc>
                <a:spcPct val="130000"/>
              </a:lnSpc>
            </a:pP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Houve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ajuda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mútua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entre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membros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do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grupo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na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realização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de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tarefas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para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cumprir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requisites.</a:t>
            </a:r>
          </a:p>
          <a:p>
            <a:pPr algn="just" defTabSz="685800">
              <a:lnSpc>
                <a:spcPct val="130000"/>
              </a:lnSpc>
            </a:pP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membros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estiveram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em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constante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contacto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com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docentes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das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diversas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áreas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integradas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neste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projeto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para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garantir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melhor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qualidade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.</a:t>
            </a:r>
          </a:p>
          <a:p>
            <a:pPr algn="just" defTabSz="685800">
              <a:lnSpc>
                <a:spcPct val="130000"/>
              </a:lnSpc>
            </a:pP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Antes de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qualquer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implementação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, 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equipa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analisou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requisites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exetensivamente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para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garantir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que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estes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seriam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cumpridos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o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cliente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pretendia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.</a:t>
            </a:r>
          </a:p>
        </p:txBody>
      </p:sp>
      <p:grpSp>
        <p:nvGrpSpPr>
          <p:cNvPr id="22" name="Group 21"/>
          <p:cNvGrpSpPr/>
          <p:nvPr/>
        </p:nvGrpSpPr>
        <p:grpSpPr>
          <a:xfrm rot="2700000">
            <a:off x="4627127" y="2348643"/>
            <a:ext cx="342900" cy="3429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4460663" y="1158018"/>
            <a:ext cx="960120" cy="96012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5067914" y="1542473"/>
            <a:ext cx="685800" cy="6858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84313C9-D15F-4D58-B8D2-7B238F3F1E71}"/>
              </a:ext>
            </a:extLst>
          </p:cNvPr>
          <p:cNvSpPr/>
          <p:nvPr/>
        </p:nvSpPr>
        <p:spPr>
          <a:xfrm>
            <a:off x="7432964" y="4713424"/>
            <a:ext cx="1179855" cy="357187"/>
          </a:xfrm>
          <a:prstGeom prst="rect">
            <a:avLst/>
          </a:prstGeom>
          <a:solidFill>
            <a:srgbClr val="F6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80766B-0474-4D5C-B380-6AFC6A14B457}"/>
              </a:ext>
            </a:extLst>
          </p:cNvPr>
          <p:cNvSpPr txBox="1"/>
          <p:nvPr/>
        </p:nvSpPr>
        <p:spPr>
          <a:xfrm>
            <a:off x="7697758" y="4764934"/>
            <a:ext cx="798617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SLIDE </a:t>
            </a:r>
            <a:r>
              <a:rPr lang="en-US" sz="825" b="1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36007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58" b="14258"/>
          <a:stretch>
            <a:fillRect/>
          </a:stretch>
        </p:blipFill>
        <p:spPr/>
      </p:pic>
      <p:sp>
        <p:nvSpPr>
          <p:cNvPr id="51" name="Rectangle 50"/>
          <p:cNvSpPr/>
          <p:nvPr/>
        </p:nvSpPr>
        <p:spPr bwMode="auto">
          <a:xfrm flipH="1"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 bwMode="auto">
          <a:xfrm>
            <a:off x="3048000" y="2827102"/>
            <a:ext cx="3048000" cy="278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Engenharia/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Desenvolvimento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oter Text">
            <a:extLst>
              <a:ext uri="{FF2B5EF4-FFF2-40B4-BE49-F238E27FC236}">
                <a16:creationId xmlns:a16="http://schemas.microsoft.com/office/drawing/2014/main" id="{DDBB7F28-1763-418E-B886-605E893A5B17}"/>
              </a:ext>
            </a:extLst>
          </p:cNvPr>
          <p:cNvSpPr txBox="1"/>
          <p:nvPr/>
        </p:nvSpPr>
        <p:spPr>
          <a:xfrm>
            <a:off x="0" y="2038350"/>
            <a:ext cx="9144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PROCESSO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2181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tillium" panose="00000500000000000000" pitchFamily="50" charset="0"/>
              </a:rPr>
              <a:t>GANTT CHART</a:t>
            </a:r>
            <a:endParaRPr dirty="0">
              <a:latin typeface="Titillium" panose="00000500000000000000" pitchFamily="50" charset="0"/>
            </a:endParaRPr>
          </a:p>
        </p:txBody>
      </p:sp>
      <p:graphicFrame>
        <p:nvGraphicFramePr>
          <p:cNvPr id="407" name="Google Shape;407;p41"/>
          <p:cNvGraphicFramePr/>
          <p:nvPr>
            <p:extLst>
              <p:ext uri="{D42A27DB-BD31-4B8C-83A1-F6EECF244321}">
                <p14:modId xmlns:p14="http://schemas.microsoft.com/office/powerpoint/2010/main" val="2181238698"/>
              </p:ext>
            </p:extLst>
          </p:nvPr>
        </p:nvGraphicFramePr>
        <p:xfrm>
          <a:off x="3031325" y="802232"/>
          <a:ext cx="5738605" cy="35550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5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2522907740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1454504139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1880199872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1449001808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54112404"/>
                    </a:ext>
                  </a:extLst>
                </a:gridCol>
              </a:tblGrid>
              <a:tr h="2370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1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9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sym typeface="Montserrat"/>
                        </a:rPr>
                        <a:t>Sprint D</a:t>
                      </a:r>
                      <a:endParaRPr sz="9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PT"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PT"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7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Sprint D</a:t>
                      </a:r>
                      <a:endParaRPr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>
                        <a:solidFill>
                          <a:schemeClr val="dk1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>
                        <a:solidFill>
                          <a:schemeClr val="dk1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700" b="1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13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700" b="1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700" b="1" dirty="0">
                        <a:solidFill>
                          <a:schemeClr val="bg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2B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US-1007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 i="0" u="none" strike="noStrike" cap="none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US-3003</a:t>
                      </a:r>
                      <a:endParaRPr sz="700" b="1" i="0" u="none" strike="noStrike" cap="none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 i="0" u="none" strike="noStrike" cap="none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US-3023</a:t>
                      </a:r>
                      <a:endParaRPr sz="700" b="1" i="0" u="none" strike="noStrike" cap="none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 i="0" u="none" strike="noStrike" cap="none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US-3031</a:t>
                      </a:r>
                      <a:endParaRPr sz="700" b="1" i="0" u="none" strike="noStrike" cap="none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 i="0" u="none" strike="noStrike" cap="none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US-3101</a:t>
                      </a:r>
                      <a:endParaRPr sz="700" b="1" i="0" u="none" strike="noStrike" cap="none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 i="0" u="none" strike="noStrike" cap="none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US-4003</a:t>
                      </a:r>
                      <a:endParaRPr sz="700" b="1" i="0" u="none" strike="noStrike" cap="none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 i="0" u="none" strike="noStrike" cap="none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US-4051</a:t>
                      </a:r>
                      <a:endParaRPr sz="700" b="1" i="0" u="none" strike="noStrike" cap="none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 i="0" u="none" strike="noStrike" cap="none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US-4052</a:t>
                      </a:r>
                      <a:endParaRPr sz="700" b="1" i="0" u="none" strike="noStrike" cap="none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700" b="1" i="0" u="none" strike="noStrike" cap="none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US-4071</a:t>
                      </a:r>
                      <a:endParaRPr sz="700" b="1" i="0" u="none" strike="noStrike" cap="none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911717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US-4072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937319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US-5002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797262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US-5003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902162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US-9002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04304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Chart, histogram&#10;&#10;Description automatically generated">
            <a:extLst>
              <a:ext uri="{FF2B5EF4-FFF2-40B4-BE49-F238E27FC236}">
                <a16:creationId xmlns:a16="http://schemas.microsoft.com/office/drawing/2014/main" id="{F8D2C720-8CD5-4CE5-AAD0-4E8480EA44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56" b="456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5777348" y="3282581"/>
            <a:ext cx="2604359" cy="973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Podemos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verificar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o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aumento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de commits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perto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das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entregas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de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cada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sprint.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Foi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utilizando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a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metodologia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Scrum para o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desenvolvimento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deste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projeto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e, por causa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disso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, a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realização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de 4 sprints com 3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semanas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cada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um.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14108" y="3282581"/>
            <a:ext cx="2604359" cy="973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PT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Aqui apresentamos uma evidência de trabalho em equipa: o gráfico de </a:t>
            </a:r>
            <a:r>
              <a:rPr lang="pt-PT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commits</a:t>
            </a:r>
            <a:r>
              <a:rPr lang="pt-PT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. Nele Podemos verificar o trabalho da equipa utilizando o sistema de controlo de versões </a:t>
            </a:r>
            <a:r>
              <a:rPr lang="pt-PT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BitBucket</a:t>
            </a:r>
            <a:r>
              <a:rPr lang="pt-PT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.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1165" y="3351830"/>
            <a:ext cx="178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700" b="1" dirty="0">
                <a:latin typeface="+mj-lt"/>
              </a:rPr>
              <a:t>Gráfico</a:t>
            </a:r>
            <a:r>
              <a:rPr lang="en-US" sz="2700" b="1" dirty="0">
                <a:latin typeface="+mj-lt"/>
              </a:rPr>
              <a:t> de Commits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377237" y="786979"/>
            <a:ext cx="2469535" cy="253916"/>
            <a:chOff x="4441870" y="319593"/>
            <a:chExt cx="3292713" cy="338553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5351703" y="360666"/>
              <a:ext cx="1473053" cy="284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88" spc="300" dirty="0">
                  <a:solidFill>
                    <a:schemeClr val="tx1"/>
                  </a:solidFill>
                  <a:latin typeface="+mj-lt"/>
                </a:rPr>
                <a:t>EVIDÊNCIAS</a:t>
              </a: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4441870" y="319593"/>
              <a:ext cx="485603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3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7248980" y="319593"/>
              <a:ext cx="485603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3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 rot="2700000">
            <a:off x="1311103" y="570704"/>
            <a:ext cx="960120" cy="96012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1" name="Straight Connector 2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700000">
            <a:off x="1965661" y="936238"/>
            <a:ext cx="411480" cy="41148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5" name="Straight Connector 1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700000">
            <a:off x="1243192" y="926374"/>
            <a:ext cx="411480" cy="41148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771CDE5-8332-448D-91D7-247953DD006E}"/>
              </a:ext>
            </a:extLst>
          </p:cNvPr>
          <p:cNvSpPr/>
          <p:nvPr/>
        </p:nvSpPr>
        <p:spPr>
          <a:xfrm>
            <a:off x="390362" y="4713424"/>
            <a:ext cx="8222457" cy="357187"/>
          </a:xfrm>
          <a:prstGeom prst="rect">
            <a:avLst/>
          </a:prstGeom>
          <a:solidFill>
            <a:srgbClr val="F6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0118ED-7062-4C1C-861B-49315E5FF0F9}"/>
              </a:ext>
            </a:extLst>
          </p:cNvPr>
          <p:cNvSpPr txBox="1"/>
          <p:nvPr/>
        </p:nvSpPr>
        <p:spPr>
          <a:xfrm>
            <a:off x="489168" y="4764935"/>
            <a:ext cx="105349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BY 2DI-G03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7D6503-6E94-44D8-81B6-6939DE73DCD6}"/>
              </a:ext>
            </a:extLst>
          </p:cNvPr>
          <p:cNvGrpSpPr/>
          <p:nvPr/>
        </p:nvGrpSpPr>
        <p:grpSpPr>
          <a:xfrm>
            <a:off x="3628271" y="4664205"/>
            <a:ext cx="2041449" cy="300092"/>
            <a:chOff x="4750305" y="6219510"/>
            <a:chExt cx="2721931" cy="40012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DBB9B2F-9C47-4AC9-A8AB-F74356810D14}"/>
                </a:ext>
              </a:extLst>
            </p:cNvPr>
            <p:cNvGrpSpPr/>
            <p:nvPr userDrawn="1"/>
          </p:nvGrpSpPr>
          <p:grpSpPr>
            <a:xfrm>
              <a:off x="5418565" y="6219510"/>
              <a:ext cx="1339322" cy="400122"/>
              <a:chOff x="5567150" y="6153179"/>
              <a:chExt cx="1339322" cy="40012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375CAF-DED3-4261-9BAA-991BB7710E81}"/>
                  </a:ext>
                </a:extLst>
              </p:cNvPr>
              <p:cNvSpPr txBox="1"/>
              <p:nvPr userDrawn="1"/>
            </p:nvSpPr>
            <p:spPr>
              <a:xfrm>
                <a:off x="5567150" y="6153191"/>
                <a:ext cx="285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L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4CA002B-17CA-4896-85A2-E1A82FDF0DCD}"/>
                  </a:ext>
                </a:extLst>
              </p:cNvPr>
              <p:cNvSpPr txBox="1"/>
              <p:nvPr userDrawn="1"/>
            </p:nvSpPr>
            <p:spPr>
              <a:xfrm>
                <a:off x="6063316" y="6153191"/>
                <a:ext cx="328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F96AA1-37CD-4D20-9508-1ED6E0D65FE4}"/>
                  </a:ext>
                </a:extLst>
              </p:cNvPr>
              <p:cNvSpPr txBox="1"/>
              <p:nvPr userDrawn="1"/>
            </p:nvSpPr>
            <p:spPr>
              <a:xfrm>
                <a:off x="6539352" y="6153179"/>
                <a:ext cx="367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I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A8B465-8865-4B4B-B35A-7EF9F3586353}"/>
                </a:ext>
              </a:extLst>
            </p:cNvPr>
            <p:cNvSpPr txBox="1"/>
            <p:nvPr userDrawn="1"/>
          </p:nvSpPr>
          <p:spPr>
            <a:xfrm>
              <a:off x="4750305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Titillium" panose="00000500000000000000"/>
                  <a:ea typeface="+mn-ea"/>
                  <a:cs typeface="+mn-cs"/>
                </a:rPr>
                <a:t>-[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BB99E5-DC83-4394-8FBD-EC321B197788}"/>
                </a:ext>
              </a:extLst>
            </p:cNvPr>
            <p:cNvSpPr txBox="1"/>
            <p:nvPr userDrawn="1"/>
          </p:nvSpPr>
          <p:spPr>
            <a:xfrm>
              <a:off x="7010143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+mn-lt"/>
                  <a:ea typeface="+mn-ea"/>
                  <a:cs typeface="+mn-cs"/>
                </a:rPr>
                <a:t>]-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A762CFE-A9EC-4124-9CDC-6022DCAA0741}"/>
              </a:ext>
            </a:extLst>
          </p:cNvPr>
          <p:cNvSpPr txBox="1"/>
          <p:nvPr/>
        </p:nvSpPr>
        <p:spPr>
          <a:xfrm>
            <a:off x="7648867" y="4764934"/>
            <a:ext cx="89639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SLIDE </a:t>
            </a:r>
            <a:r>
              <a:rPr lang="en-US" sz="825" b="1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319305714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08320C3F-6D37-4EC6-BB2A-7FF35E92C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346" y="786979"/>
            <a:ext cx="6578615" cy="23304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77348" y="3282581"/>
            <a:ext cx="2604359" cy="973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PT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Cada </a:t>
            </a:r>
            <a:r>
              <a:rPr lang="pt-PT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user</a:t>
            </a:r>
            <a:r>
              <a:rPr lang="pt-PT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pt-PT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story</a:t>
            </a:r>
            <a:r>
              <a:rPr lang="pt-PT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apresentava diversas informações como os seus critérios de aceitação, tempo estimado, prioridade, </a:t>
            </a:r>
            <a:r>
              <a:rPr lang="pt-PT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subtarefas</a:t>
            </a:r>
            <a:r>
              <a:rPr lang="pt-PT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, membro responsável e estado de execução.</a:t>
            </a:r>
            <a:endParaRPr lang="en-US" sz="9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4108" y="3282581"/>
            <a:ext cx="2604359" cy="973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PT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A equipa utilizou a plataforma </a:t>
            </a:r>
            <a:r>
              <a:rPr lang="pt-PT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Jira</a:t>
            </a:r>
            <a:r>
              <a:rPr lang="pt-PT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para a gestão deste projeto. Cada sprint foi implementado, com todas as suas </a:t>
            </a:r>
            <a:r>
              <a:rPr lang="pt-PT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user</a:t>
            </a:r>
            <a:r>
              <a:rPr lang="pt-PT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pt-PT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stories</a:t>
            </a:r>
            <a:r>
              <a:rPr lang="pt-PT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para permitir a equipa controlar o progresso do sprint e dos seus requisitos.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1165" y="3351830"/>
            <a:ext cx="178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700" b="1" dirty="0" err="1">
                <a:latin typeface="+mj-lt"/>
              </a:rPr>
              <a:t>Backlog</a:t>
            </a:r>
            <a:r>
              <a:rPr lang="pt-PT" sz="2700" b="1" dirty="0">
                <a:latin typeface="+mj-lt"/>
              </a:rPr>
              <a:t> do </a:t>
            </a:r>
            <a:r>
              <a:rPr lang="pt-PT" sz="2700" b="1" dirty="0" err="1">
                <a:latin typeface="+mj-lt"/>
              </a:rPr>
              <a:t>Jira</a:t>
            </a:r>
            <a:endParaRPr lang="en-US" sz="2700" b="1" dirty="0"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337232" y="483722"/>
            <a:ext cx="2469535" cy="253916"/>
            <a:chOff x="4441870" y="319593"/>
            <a:chExt cx="3292713" cy="338553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5351703" y="360666"/>
              <a:ext cx="1473053" cy="284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88" spc="300" dirty="0">
                  <a:solidFill>
                    <a:schemeClr val="tx1"/>
                  </a:solidFill>
                  <a:latin typeface="+mj-lt"/>
                </a:rPr>
                <a:t>EVIDÊNCIAS</a:t>
              </a: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4441870" y="319593"/>
              <a:ext cx="485603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3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7248980" y="319593"/>
              <a:ext cx="485603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3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2700000">
            <a:off x="8116119" y="1010805"/>
            <a:ext cx="411480" cy="41148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5" name="Straight Connector 1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700000">
            <a:off x="7676819" y="599746"/>
            <a:ext cx="411480" cy="41148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771CDE5-8332-448D-91D7-247953DD006E}"/>
              </a:ext>
            </a:extLst>
          </p:cNvPr>
          <p:cNvSpPr/>
          <p:nvPr/>
        </p:nvSpPr>
        <p:spPr>
          <a:xfrm>
            <a:off x="390362" y="4713424"/>
            <a:ext cx="8222457" cy="357187"/>
          </a:xfrm>
          <a:prstGeom prst="rect">
            <a:avLst/>
          </a:prstGeom>
          <a:solidFill>
            <a:srgbClr val="F6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0118ED-7062-4C1C-861B-49315E5FF0F9}"/>
              </a:ext>
            </a:extLst>
          </p:cNvPr>
          <p:cNvSpPr txBox="1"/>
          <p:nvPr/>
        </p:nvSpPr>
        <p:spPr>
          <a:xfrm>
            <a:off x="489168" y="4764935"/>
            <a:ext cx="105349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BY 2DI-G03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7D6503-6E94-44D8-81B6-6939DE73DCD6}"/>
              </a:ext>
            </a:extLst>
          </p:cNvPr>
          <p:cNvGrpSpPr/>
          <p:nvPr/>
        </p:nvGrpSpPr>
        <p:grpSpPr>
          <a:xfrm>
            <a:off x="3628271" y="4664205"/>
            <a:ext cx="2041449" cy="300092"/>
            <a:chOff x="4750305" y="6219510"/>
            <a:chExt cx="2721931" cy="40012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DBB9B2F-9C47-4AC9-A8AB-F74356810D14}"/>
                </a:ext>
              </a:extLst>
            </p:cNvPr>
            <p:cNvGrpSpPr/>
            <p:nvPr userDrawn="1"/>
          </p:nvGrpSpPr>
          <p:grpSpPr>
            <a:xfrm>
              <a:off x="5418565" y="6219510"/>
              <a:ext cx="1339322" cy="400122"/>
              <a:chOff x="5567150" y="6153179"/>
              <a:chExt cx="1339322" cy="40012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375CAF-DED3-4261-9BAA-991BB7710E81}"/>
                  </a:ext>
                </a:extLst>
              </p:cNvPr>
              <p:cNvSpPr txBox="1"/>
              <p:nvPr userDrawn="1"/>
            </p:nvSpPr>
            <p:spPr>
              <a:xfrm>
                <a:off x="5567150" y="6153191"/>
                <a:ext cx="285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L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4CA002B-17CA-4896-85A2-E1A82FDF0DCD}"/>
                  </a:ext>
                </a:extLst>
              </p:cNvPr>
              <p:cNvSpPr txBox="1"/>
              <p:nvPr userDrawn="1"/>
            </p:nvSpPr>
            <p:spPr>
              <a:xfrm>
                <a:off x="6063316" y="6153191"/>
                <a:ext cx="328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F96AA1-37CD-4D20-9508-1ED6E0D65FE4}"/>
                  </a:ext>
                </a:extLst>
              </p:cNvPr>
              <p:cNvSpPr txBox="1"/>
              <p:nvPr userDrawn="1"/>
            </p:nvSpPr>
            <p:spPr>
              <a:xfrm>
                <a:off x="6539352" y="6153179"/>
                <a:ext cx="367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I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A8B465-8865-4B4B-B35A-7EF9F3586353}"/>
                </a:ext>
              </a:extLst>
            </p:cNvPr>
            <p:cNvSpPr txBox="1"/>
            <p:nvPr userDrawn="1"/>
          </p:nvSpPr>
          <p:spPr>
            <a:xfrm>
              <a:off x="4750305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Titillium" panose="00000500000000000000"/>
                  <a:ea typeface="+mn-ea"/>
                  <a:cs typeface="+mn-cs"/>
                </a:rPr>
                <a:t>-[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BB99E5-DC83-4394-8FBD-EC321B197788}"/>
                </a:ext>
              </a:extLst>
            </p:cNvPr>
            <p:cNvSpPr txBox="1"/>
            <p:nvPr userDrawn="1"/>
          </p:nvSpPr>
          <p:spPr>
            <a:xfrm>
              <a:off x="7010143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+mn-lt"/>
                  <a:ea typeface="+mn-ea"/>
                  <a:cs typeface="+mn-cs"/>
                </a:rPr>
                <a:t>]-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A762CFE-A9EC-4124-9CDC-6022DCAA0741}"/>
              </a:ext>
            </a:extLst>
          </p:cNvPr>
          <p:cNvSpPr txBox="1"/>
          <p:nvPr/>
        </p:nvSpPr>
        <p:spPr>
          <a:xfrm>
            <a:off x="7648867" y="4764934"/>
            <a:ext cx="89639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SLIDE </a:t>
            </a:r>
            <a:r>
              <a:rPr lang="en-US" sz="825" b="1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135390570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58" b="14258"/>
          <a:stretch>
            <a:fillRect/>
          </a:stretch>
        </p:blipFill>
        <p:spPr/>
      </p:pic>
      <p:sp>
        <p:nvSpPr>
          <p:cNvPr id="51" name="Rectangle 50"/>
          <p:cNvSpPr/>
          <p:nvPr/>
        </p:nvSpPr>
        <p:spPr bwMode="auto">
          <a:xfrm flipH="1"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 bwMode="auto">
          <a:xfrm>
            <a:off x="3048000" y="2827102"/>
            <a:ext cx="3048000" cy="278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Produto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Final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oter Text">
            <a:extLst>
              <a:ext uri="{FF2B5EF4-FFF2-40B4-BE49-F238E27FC236}">
                <a16:creationId xmlns:a16="http://schemas.microsoft.com/office/drawing/2014/main" id="{DDBB7F28-1763-418E-B886-605E893A5B17}"/>
              </a:ext>
            </a:extLst>
          </p:cNvPr>
          <p:cNvSpPr txBox="1"/>
          <p:nvPr/>
        </p:nvSpPr>
        <p:spPr>
          <a:xfrm>
            <a:off x="0" y="2038350"/>
            <a:ext cx="9144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QUALIDADE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8788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/>
      </p:sp>
      <p:cxnSp>
        <p:nvCxnSpPr>
          <p:cNvPr id="9" name="Straight Connector 8"/>
          <p:cNvCxnSpPr/>
          <p:nvPr/>
        </p:nvCxnSpPr>
        <p:spPr>
          <a:xfrm flipH="1">
            <a:off x="5178288" y="1417320"/>
            <a:ext cx="88458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6435303" y="2989887"/>
            <a:ext cx="88458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 rot="2700000">
            <a:off x="5400170" y="1948619"/>
            <a:ext cx="480060" cy="480060"/>
            <a:chOff x="2358572" y="1016001"/>
            <a:chExt cx="856342" cy="856342"/>
          </a:xfrm>
          <a:effectLst/>
        </p:grpSpPr>
        <p:cxnSp>
          <p:nvCxnSpPr>
            <p:cNvPr id="15" name="Straight Connector 1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700000">
            <a:off x="6637563" y="1960127"/>
            <a:ext cx="480060" cy="480060"/>
            <a:chOff x="2358572" y="1016001"/>
            <a:chExt cx="856342" cy="856342"/>
          </a:xfrm>
          <a:effectLst/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/>
          <p:cNvCxnSpPr>
            <a:cxnSpLocks/>
          </p:cNvCxnSpPr>
          <p:nvPr/>
        </p:nvCxnSpPr>
        <p:spPr>
          <a:xfrm rot="5400000" flipH="1">
            <a:off x="5282771" y="1128586"/>
            <a:ext cx="88458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rot="5400000" flipH="1">
            <a:off x="6446809" y="3226430"/>
            <a:ext cx="88458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744673" y="1351942"/>
            <a:ext cx="2469535" cy="253916"/>
            <a:chOff x="4441870" y="319593"/>
            <a:chExt cx="3292713" cy="338553"/>
          </a:xfrm>
        </p:grpSpPr>
        <p:sp>
          <p:nvSpPr>
            <p:cNvPr id="26" name="TextBox 25"/>
            <p:cNvSpPr txBox="1"/>
            <p:nvPr userDrawn="1"/>
          </p:nvSpPr>
          <p:spPr>
            <a:xfrm>
              <a:off x="5391245" y="360666"/>
              <a:ext cx="1393972" cy="284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788" kern="1200" spc="300" dirty="0">
                  <a:solidFill>
                    <a:srgbClr val="2B2B2B"/>
                  </a:solidFill>
                  <a:latin typeface="Titillium Bd"/>
                  <a:ea typeface="+mn-ea"/>
                  <a:cs typeface="+mn-cs"/>
                </a:rPr>
                <a:t>QUALIDADE</a:t>
              </a: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4441870" y="319593"/>
              <a:ext cx="485603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kern="1200" spc="300" dirty="0">
                  <a:solidFill>
                    <a:srgbClr val="2B2B2B"/>
                  </a:solidFill>
                  <a:latin typeface="Titillium Bd"/>
                  <a:ea typeface="+mn-ea"/>
                  <a:cs typeface="+mn-cs"/>
                </a:rPr>
                <a:t>-[</a:t>
              </a: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7248980" y="319593"/>
              <a:ext cx="485603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kern="1200" spc="300" dirty="0">
                  <a:solidFill>
                    <a:srgbClr val="2B2B2B"/>
                  </a:solidFill>
                  <a:latin typeface="Titillium Bd"/>
                  <a:ea typeface="+mn-ea"/>
                  <a:cs typeface="+mn-cs"/>
                </a:rPr>
                <a:t>]-</a:t>
              </a:r>
            </a:p>
          </p:txBody>
        </p:sp>
      </p:grpSp>
      <p:sp>
        <p:nvSpPr>
          <p:cNvPr id="24" name="TextBox 23"/>
          <p:cNvSpPr txBox="1"/>
          <p:nvPr userDrawn="1"/>
        </p:nvSpPr>
        <p:spPr>
          <a:xfrm>
            <a:off x="767355" y="1664601"/>
            <a:ext cx="3250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700" b="1" kern="1200" dirty="0" err="1">
                <a:solidFill>
                  <a:srgbClr val="2B2B2B"/>
                </a:solidFill>
                <a:latin typeface="Titillium" panose="00000500000000000000" pitchFamily="50" charset="0"/>
                <a:ea typeface="+mn-ea"/>
                <a:cs typeface="+mn-cs"/>
              </a:rPr>
              <a:t>Qualidade</a:t>
            </a:r>
            <a:r>
              <a:rPr lang="en-US" sz="2700" b="1" kern="1200" dirty="0">
                <a:solidFill>
                  <a:srgbClr val="2B2B2B"/>
                </a:solidFill>
                <a:latin typeface="Titillium" panose="00000500000000000000" pitchFamily="50" charset="0"/>
                <a:ea typeface="+mn-ea"/>
                <a:cs typeface="+mn-cs"/>
              </a:rPr>
              <a:t> do </a:t>
            </a:r>
            <a:r>
              <a:rPr lang="en-US" sz="2700" b="1" kern="1200" dirty="0" err="1">
                <a:solidFill>
                  <a:srgbClr val="3CBEB4"/>
                </a:solidFill>
                <a:latin typeface="Titillium" panose="00000500000000000000" pitchFamily="50" charset="0"/>
                <a:ea typeface="+mn-ea"/>
                <a:cs typeface="+mn-cs"/>
              </a:rPr>
              <a:t>Produto</a:t>
            </a:r>
            <a:endParaRPr lang="en-US" sz="2700" b="1" kern="1200" dirty="0">
              <a:solidFill>
                <a:srgbClr val="3CBEB4"/>
              </a:solidFill>
              <a:latin typeface="Titillium" panose="00000500000000000000" pitchFamily="50" charset="0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7355" y="2622565"/>
            <a:ext cx="2539972" cy="1234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lnSpc>
                <a:spcPct val="130000"/>
              </a:lnSpc>
            </a:pP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membros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estiveram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em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constante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contacto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com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docentes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das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diversas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áreas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integradas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neste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projeto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para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garantir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melhor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qualidade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da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aplicação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e,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consequentemente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, 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melhor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user experience (UX).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Isto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,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juntamente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com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todo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o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trablho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em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equipa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,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gestão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e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implementação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, leva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ao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maior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nível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de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qualidade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na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implementação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da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solução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apresentada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3320C2-ADB6-4B6F-8BF8-5D5B63BC0A39}"/>
              </a:ext>
            </a:extLst>
          </p:cNvPr>
          <p:cNvSpPr/>
          <p:nvPr/>
        </p:nvSpPr>
        <p:spPr>
          <a:xfrm>
            <a:off x="390362" y="4713424"/>
            <a:ext cx="8222457" cy="357187"/>
          </a:xfrm>
          <a:prstGeom prst="rect">
            <a:avLst/>
          </a:prstGeom>
          <a:solidFill>
            <a:srgbClr val="F6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FD07DB-FEAB-4C3F-870D-FC59AB7D98EB}"/>
              </a:ext>
            </a:extLst>
          </p:cNvPr>
          <p:cNvSpPr txBox="1"/>
          <p:nvPr/>
        </p:nvSpPr>
        <p:spPr>
          <a:xfrm>
            <a:off x="489168" y="4764935"/>
            <a:ext cx="105349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BY 2DI-G03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B525D7-C6E9-4A6A-A1EB-4D00FB1E529C}"/>
              </a:ext>
            </a:extLst>
          </p:cNvPr>
          <p:cNvGrpSpPr/>
          <p:nvPr/>
        </p:nvGrpSpPr>
        <p:grpSpPr>
          <a:xfrm>
            <a:off x="3628271" y="4664205"/>
            <a:ext cx="2041449" cy="300092"/>
            <a:chOff x="4750305" y="6219510"/>
            <a:chExt cx="2721931" cy="40012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7606237-637C-4828-8AFE-596FC92E7C90}"/>
                </a:ext>
              </a:extLst>
            </p:cNvPr>
            <p:cNvGrpSpPr/>
            <p:nvPr userDrawn="1"/>
          </p:nvGrpSpPr>
          <p:grpSpPr>
            <a:xfrm>
              <a:off x="5418565" y="6219510"/>
              <a:ext cx="1339322" cy="400122"/>
              <a:chOff x="5567150" y="6153179"/>
              <a:chExt cx="1339322" cy="400122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39CE12D-B845-4759-9596-685AB71D520F}"/>
                  </a:ext>
                </a:extLst>
              </p:cNvPr>
              <p:cNvSpPr txBox="1"/>
              <p:nvPr userDrawn="1"/>
            </p:nvSpPr>
            <p:spPr>
              <a:xfrm>
                <a:off x="5567150" y="6153191"/>
                <a:ext cx="285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L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B089F0B-757E-435B-8F40-1FEFEAEF418A}"/>
                  </a:ext>
                </a:extLst>
              </p:cNvPr>
              <p:cNvSpPr txBox="1"/>
              <p:nvPr userDrawn="1"/>
            </p:nvSpPr>
            <p:spPr>
              <a:xfrm>
                <a:off x="6063316" y="6153191"/>
                <a:ext cx="328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F38D2C-9D6B-4112-A361-821C76F2BBBC}"/>
                  </a:ext>
                </a:extLst>
              </p:cNvPr>
              <p:cNvSpPr txBox="1"/>
              <p:nvPr userDrawn="1"/>
            </p:nvSpPr>
            <p:spPr>
              <a:xfrm>
                <a:off x="6539352" y="6153179"/>
                <a:ext cx="367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I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2D550F-37DD-4DEB-B220-49AC5BFA1703}"/>
                </a:ext>
              </a:extLst>
            </p:cNvPr>
            <p:cNvSpPr txBox="1"/>
            <p:nvPr userDrawn="1"/>
          </p:nvSpPr>
          <p:spPr>
            <a:xfrm>
              <a:off x="4750305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Titillium" panose="00000500000000000000"/>
                  <a:ea typeface="+mn-ea"/>
                  <a:cs typeface="+mn-cs"/>
                </a:rPr>
                <a:t>-[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7CEFAA2-C316-4261-8605-0AAFEE46E1C1}"/>
                </a:ext>
              </a:extLst>
            </p:cNvPr>
            <p:cNvSpPr txBox="1"/>
            <p:nvPr userDrawn="1"/>
          </p:nvSpPr>
          <p:spPr>
            <a:xfrm>
              <a:off x="7010143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+mn-lt"/>
                  <a:ea typeface="+mn-ea"/>
                  <a:cs typeface="+mn-cs"/>
                </a:rPr>
                <a:t>]-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5B57EF0-4122-4785-8C48-A422127CC1F5}"/>
              </a:ext>
            </a:extLst>
          </p:cNvPr>
          <p:cNvSpPr txBox="1"/>
          <p:nvPr/>
        </p:nvSpPr>
        <p:spPr>
          <a:xfrm>
            <a:off x="7648867" y="4764934"/>
            <a:ext cx="89639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SLIDE </a:t>
            </a:r>
            <a:r>
              <a:rPr lang="en-US" sz="825" b="1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965508209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58" b="14258"/>
          <a:stretch>
            <a:fillRect/>
          </a:stretch>
        </p:blipFill>
        <p:spPr/>
      </p:pic>
      <p:sp>
        <p:nvSpPr>
          <p:cNvPr id="51" name="Rectangle 50"/>
          <p:cNvSpPr/>
          <p:nvPr/>
        </p:nvSpPr>
        <p:spPr bwMode="auto">
          <a:xfrm flipH="1"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 bwMode="auto">
          <a:xfrm>
            <a:off x="3048000" y="2827102"/>
            <a:ext cx="3048000" cy="278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Futuras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oter Text">
            <a:extLst>
              <a:ext uri="{FF2B5EF4-FFF2-40B4-BE49-F238E27FC236}">
                <a16:creationId xmlns:a16="http://schemas.microsoft.com/office/drawing/2014/main" id="{DDBB7F28-1763-418E-B886-605E893A5B17}"/>
              </a:ext>
            </a:extLst>
          </p:cNvPr>
          <p:cNvSpPr txBox="1"/>
          <p:nvPr/>
        </p:nvSpPr>
        <p:spPr>
          <a:xfrm>
            <a:off x="0" y="2038350"/>
            <a:ext cx="9144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MELHORIAS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6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64843" y="1162031"/>
            <a:ext cx="3796274" cy="2908772"/>
            <a:chOff x="932704" y="2231545"/>
            <a:chExt cx="5061698" cy="3878361"/>
          </a:xfrm>
        </p:grpSpPr>
        <p:grpSp>
          <p:nvGrpSpPr>
            <p:cNvPr id="2" name="Group 1"/>
            <p:cNvGrpSpPr/>
            <p:nvPr/>
          </p:nvGrpSpPr>
          <p:grpSpPr>
            <a:xfrm>
              <a:off x="932704" y="2231545"/>
              <a:ext cx="3267065" cy="338555"/>
              <a:chOff x="4454695" y="319593"/>
              <a:chExt cx="3267065" cy="338555"/>
            </a:xfrm>
          </p:grpSpPr>
          <p:sp>
            <p:nvSpPr>
              <p:cNvPr id="3" name="TextBox 2"/>
              <p:cNvSpPr txBox="1"/>
              <p:nvPr userDrawn="1"/>
            </p:nvSpPr>
            <p:spPr>
              <a:xfrm>
                <a:off x="4908203" y="360666"/>
                <a:ext cx="2360048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/>
                <a:r>
                  <a:rPr lang="en-US" sz="788" kern="1200" spc="300" dirty="0">
                    <a:solidFill>
                      <a:srgbClr val="2B2B2B"/>
                    </a:solidFill>
                    <a:latin typeface="Titillium Bd"/>
                    <a:ea typeface="+mn-ea"/>
                    <a:cs typeface="+mn-cs"/>
                  </a:rPr>
                  <a:t>TRABALHO EM GRUPO</a:t>
                </a:r>
              </a:p>
            </p:txBody>
          </p:sp>
          <p:sp>
            <p:nvSpPr>
              <p:cNvPr id="4" name="TextBox 3"/>
              <p:cNvSpPr txBox="1"/>
              <p:nvPr userDrawn="1"/>
            </p:nvSpPr>
            <p:spPr>
              <a:xfrm>
                <a:off x="4454695" y="319593"/>
                <a:ext cx="459955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/>
                <a:r>
                  <a:rPr lang="en-US" sz="1050" kern="1200" spc="300" dirty="0">
                    <a:solidFill>
                      <a:srgbClr val="2B2B2B"/>
                    </a:solidFill>
                    <a:latin typeface="Titillium Bd"/>
                    <a:ea typeface="+mn-ea"/>
                    <a:cs typeface="+mn-cs"/>
                  </a:rPr>
                  <a:t>-[</a:t>
                </a:r>
              </a:p>
            </p:txBody>
          </p:sp>
          <p:sp>
            <p:nvSpPr>
              <p:cNvPr id="5" name="TextBox 4"/>
              <p:cNvSpPr txBox="1"/>
              <p:nvPr userDrawn="1"/>
            </p:nvSpPr>
            <p:spPr>
              <a:xfrm>
                <a:off x="7261805" y="319593"/>
                <a:ext cx="459955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/>
                <a:r>
                  <a:rPr lang="en-US" sz="1050" kern="1200" spc="300" dirty="0">
                    <a:solidFill>
                      <a:srgbClr val="2B2B2B"/>
                    </a:solidFill>
                    <a:latin typeface="Titillium Bd"/>
                    <a:ea typeface="+mn-ea"/>
                    <a:cs typeface="+mn-cs"/>
                  </a:rPr>
                  <a:t>]-</a:t>
                </a:r>
              </a:p>
            </p:txBody>
          </p:sp>
        </p:grpSp>
        <p:sp>
          <p:nvSpPr>
            <p:cNvPr id="7" name="TextBox 6"/>
            <p:cNvSpPr txBox="1"/>
            <p:nvPr userDrawn="1"/>
          </p:nvSpPr>
          <p:spPr>
            <a:xfrm>
              <a:off x="950123" y="2648423"/>
              <a:ext cx="504427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400" b="1" kern="1200" dirty="0" err="1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Sugestões</a:t>
              </a:r>
              <a:r>
                <a:rPr lang="en-US" sz="2400" b="1" kern="1200" dirty="0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 de </a:t>
              </a:r>
              <a:r>
                <a:rPr lang="en-US" sz="2400" b="1" kern="1200" dirty="0" err="1">
                  <a:solidFill>
                    <a:srgbClr val="3CBEB4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Melhoria</a:t>
              </a:r>
              <a:endParaRPr lang="en-US" sz="2400" b="1" kern="1200" dirty="0">
                <a:solidFill>
                  <a:srgbClr val="3CBEB4"/>
                </a:solidFill>
                <a:latin typeface="Titillium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932704" y="3583830"/>
              <a:ext cx="5044279" cy="2526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130000"/>
                </a:lnSpc>
              </a:pPr>
              <a:r>
                <a:rPr lang="pt-PT" sz="825" kern="1200" dirty="0">
                  <a:solidFill>
                    <a:srgbClr val="2B2B2B">
                      <a:alpha val="60000"/>
                    </a:srgbClr>
                  </a:solidFill>
                  <a:latin typeface="Titillium"/>
                  <a:ea typeface="Source Sans Pro" charset="0"/>
                  <a:cs typeface="Source Sans Pro" charset="0"/>
                </a:rPr>
                <a:t>Apesar do grupo estar orgulhoso do trabalho apresentado, existem sempre melhorias possíveis para serem futuramente implementadas. Com isso, os autores apresentam algumas sugestões para o cliente: </a:t>
              </a:r>
            </a:p>
            <a:p>
              <a:pPr defTabSz="685800">
                <a:lnSpc>
                  <a:spcPct val="130000"/>
                </a:lnSpc>
              </a:pPr>
              <a:endParaRPr lang="pt-PT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endParaRPr>
            </a:p>
            <a:p>
              <a:pPr marL="171450" indent="-171450" defTabSz="6858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pt-PT" sz="825" kern="1200" dirty="0">
                  <a:solidFill>
                    <a:srgbClr val="2B2B2B">
                      <a:alpha val="60000"/>
                    </a:srgbClr>
                  </a:solidFill>
                  <a:latin typeface="Titillium"/>
                  <a:ea typeface="Source Sans Pro" charset="0"/>
                  <a:cs typeface="Source Sans Pro" charset="0"/>
                </a:rPr>
                <a:t>Melhorar o UI Gráfico da aplicação em contrapartida com a solução desenvolvida utilizando a console como meio de input e output</a:t>
              </a:r>
            </a:p>
            <a:p>
              <a:pPr marL="171450" indent="-171450" defTabSz="6858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pt-PT" sz="825" kern="1200" dirty="0">
                  <a:solidFill>
                    <a:srgbClr val="2B2B2B">
                      <a:alpha val="60000"/>
                    </a:srgbClr>
                  </a:solidFill>
                  <a:latin typeface="Titillium"/>
                  <a:ea typeface="Source Sans Pro" charset="0"/>
                  <a:cs typeface="Source Sans Pro" charset="0"/>
                </a:rPr>
                <a:t>Redesign do </a:t>
              </a:r>
              <a:r>
                <a:rPr lang="pt-PT" sz="825" kern="1200" dirty="0" err="1">
                  <a:solidFill>
                    <a:srgbClr val="2B2B2B">
                      <a:alpha val="60000"/>
                    </a:srgbClr>
                  </a:solidFill>
                  <a:latin typeface="Titillium"/>
                  <a:ea typeface="Source Sans Pro" charset="0"/>
                  <a:cs typeface="Source Sans Pro" charset="0"/>
                </a:rPr>
                <a:t>Dashboard</a:t>
              </a:r>
              <a:r>
                <a:rPr lang="pt-PT" sz="825" kern="1200" dirty="0">
                  <a:solidFill>
                    <a:srgbClr val="2B2B2B">
                      <a:alpha val="60000"/>
                    </a:srgbClr>
                  </a:solidFill>
                  <a:latin typeface="Titillium"/>
                  <a:ea typeface="Source Sans Pro" charset="0"/>
                  <a:cs typeface="Source Sans Pro" charset="0"/>
                </a:rPr>
                <a:t> do colaborador para algo mais </a:t>
              </a:r>
              <a:r>
                <a:rPr lang="pt-PT" sz="825" kern="1200" dirty="0" err="1">
                  <a:solidFill>
                    <a:srgbClr val="2B2B2B">
                      <a:alpha val="60000"/>
                    </a:srgbClr>
                  </a:solidFill>
                  <a:latin typeface="Titillium"/>
                  <a:ea typeface="Source Sans Pro" charset="0"/>
                  <a:cs typeface="Source Sans Pro" charset="0"/>
                </a:rPr>
                <a:t>modern</a:t>
              </a:r>
              <a:r>
                <a:rPr lang="pt-PT" sz="825" kern="1200" dirty="0">
                  <a:solidFill>
                    <a:srgbClr val="2B2B2B">
                      <a:alpha val="60000"/>
                    </a:srgbClr>
                  </a:solidFill>
                  <a:latin typeface="Titillium"/>
                  <a:ea typeface="Source Sans Pro" charset="0"/>
                  <a:cs typeface="Source Sans Pro" charset="0"/>
                </a:rPr>
                <a:t> e </a:t>
              </a:r>
              <a:r>
                <a:rPr lang="pt-PT" sz="825" kern="1200" dirty="0" err="1">
                  <a:solidFill>
                    <a:srgbClr val="2B2B2B">
                      <a:alpha val="60000"/>
                    </a:srgbClr>
                  </a:solidFill>
                  <a:latin typeface="Titillium"/>
                  <a:ea typeface="Source Sans Pro" charset="0"/>
                  <a:cs typeface="Source Sans Pro" charset="0"/>
                </a:rPr>
                <a:t>user-friendly</a:t>
              </a:r>
              <a:endParaRPr lang="pt-PT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endParaRPr>
            </a:p>
            <a:p>
              <a:pPr marL="171450" indent="-171450" defTabSz="6858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pt-PT" sz="825" kern="1200" dirty="0">
                  <a:solidFill>
                    <a:srgbClr val="2B2B2B">
                      <a:alpha val="60000"/>
                    </a:srgbClr>
                  </a:solidFill>
                  <a:latin typeface="Titillium"/>
                  <a:ea typeface="Source Sans Pro" charset="0"/>
                  <a:cs typeface="Source Sans Pro" charset="0"/>
                </a:rPr>
                <a:t>Melhorar o protocolo SDP2021 para este ser mais eficaz.</a:t>
              </a:r>
            </a:p>
            <a:p>
              <a:pPr marL="171450" indent="-171450" defTabSz="6858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pt-PT" sz="825" kern="1200" dirty="0">
                  <a:solidFill>
                    <a:srgbClr val="2B2B2B">
                      <a:alpha val="60000"/>
                    </a:srgbClr>
                  </a:solidFill>
                  <a:latin typeface="Titillium"/>
                  <a:ea typeface="Source Sans Pro" charset="0"/>
                  <a:cs typeface="Source Sans Pro" charset="0"/>
                </a:rPr>
                <a:t>Melhorar a segurança quer na conexão entre servidores (certificação), quer na persistência da informação.</a:t>
              </a:r>
            </a:p>
            <a:p>
              <a:pPr defTabSz="685800">
                <a:lnSpc>
                  <a:spcPct val="130000"/>
                </a:lnSpc>
              </a:pPr>
              <a:r>
                <a:rPr lang="en-US" sz="825" kern="1200" dirty="0">
                  <a:solidFill>
                    <a:srgbClr val="2B2B2B">
                      <a:alpha val="60000"/>
                    </a:srgbClr>
                  </a:solidFill>
                  <a:latin typeface="Titillium"/>
                  <a:ea typeface="Source Sans Pro" charset="0"/>
                  <a:cs typeface="Source Sans Pro" charset="0"/>
                </a:rPr>
                <a:t> 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52580" y="771823"/>
            <a:ext cx="2817050" cy="617220"/>
            <a:chOff x="7223860" y="1309772"/>
            <a:chExt cx="3756066" cy="822960"/>
          </a:xfrm>
        </p:grpSpPr>
        <p:grpSp>
          <p:nvGrpSpPr>
            <p:cNvPr id="15" name="Group 14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 kern="1200">
                  <a:solidFill>
                    <a:srgbClr val="F6F8F8"/>
                  </a:solidFill>
                  <a:latin typeface="Titillium"/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TextBox 13"/>
            <p:cNvSpPr txBox="1"/>
            <p:nvPr/>
          </p:nvSpPr>
          <p:spPr>
            <a:xfrm>
              <a:off x="8328982" y="1481651"/>
              <a:ext cx="265094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800" b="1" kern="1200" dirty="0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UI </a:t>
              </a:r>
              <a:r>
                <a:rPr lang="en-US" sz="1800" b="1" kern="1200" dirty="0" err="1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Gráfico</a:t>
              </a:r>
              <a:r>
                <a:rPr lang="en-US" sz="1800" b="1" kern="1200" dirty="0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 da App</a:t>
              </a:r>
              <a:endParaRPr lang="en-US" sz="1800" b="1" kern="1200" dirty="0">
                <a:solidFill>
                  <a:srgbClr val="3CBEB4"/>
                </a:solidFill>
                <a:latin typeface="Titillium" panose="00000500000000000000" pitchFamily="50" charset="0"/>
                <a:ea typeface="+mn-ea"/>
                <a:cs typeface="+mn-cs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52580" y="1650362"/>
            <a:ext cx="3260238" cy="617220"/>
            <a:chOff x="7223860" y="1309772"/>
            <a:chExt cx="4346983" cy="822960"/>
          </a:xfrm>
        </p:grpSpPr>
        <p:grpSp>
          <p:nvGrpSpPr>
            <p:cNvPr id="18" name="Group 17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 kern="1200">
                  <a:solidFill>
                    <a:srgbClr val="F6F8F8"/>
                  </a:solidFill>
                  <a:latin typeface="Titillium"/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TextBox 18"/>
            <p:cNvSpPr txBox="1"/>
            <p:nvPr/>
          </p:nvSpPr>
          <p:spPr>
            <a:xfrm>
              <a:off x="8328981" y="1481651"/>
              <a:ext cx="324186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800" b="1" kern="1200" dirty="0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Redesign do Dashboard</a:t>
              </a:r>
              <a:endParaRPr lang="en-US" sz="1800" b="1" kern="1200" dirty="0">
                <a:solidFill>
                  <a:srgbClr val="3CBEB4"/>
                </a:solidFill>
                <a:latin typeface="Titillium" panose="00000500000000000000" pitchFamily="50" charset="0"/>
                <a:ea typeface="+mn-ea"/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352579" y="2544377"/>
            <a:ext cx="2955710" cy="617220"/>
            <a:chOff x="7223860" y="1309772"/>
            <a:chExt cx="3684019" cy="822960"/>
          </a:xfrm>
        </p:grpSpPr>
        <p:grpSp>
          <p:nvGrpSpPr>
            <p:cNvPr id="25" name="Group 24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 kern="1200">
                  <a:solidFill>
                    <a:srgbClr val="F6F8F8"/>
                  </a:solidFill>
                  <a:latin typeface="Titillium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" name="TextBox 25"/>
            <p:cNvSpPr txBox="1"/>
            <p:nvPr/>
          </p:nvSpPr>
          <p:spPr>
            <a:xfrm>
              <a:off x="8256935" y="1479577"/>
              <a:ext cx="265094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800" b="1" kern="1200" dirty="0" err="1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Protocolo</a:t>
              </a:r>
              <a:r>
                <a:rPr lang="en-US" sz="1800" b="1" kern="1200" dirty="0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 SDP2021</a:t>
              </a:r>
              <a:endParaRPr lang="en-US" sz="1800" b="1" kern="1200" dirty="0">
                <a:solidFill>
                  <a:srgbClr val="3CBEB4"/>
                </a:solidFill>
                <a:latin typeface="Titillium" panose="00000500000000000000" pitchFamily="50" charset="0"/>
                <a:ea typeface="+mn-ea"/>
                <a:cs typeface="+mn-c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52580" y="3438392"/>
            <a:ext cx="3026576" cy="617220"/>
            <a:chOff x="7223860" y="1309772"/>
            <a:chExt cx="4035434" cy="822960"/>
          </a:xfrm>
        </p:grpSpPr>
        <p:grpSp>
          <p:nvGrpSpPr>
            <p:cNvPr id="32" name="Group 31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 kern="1200">
                  <a:solidFill>
                    <a:srgbClr val="F6F8F8"/>
                  </a:solidFill>
                  <a:latin typeface="Titillium"/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36" name="Straight Connector 35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TextBox 32"/>
            <p:cNvSpPr txBox="1"/>
            <p:nvPr/>
          </p:nvSpPr>
          <p:spPr>
            <a:xfrm>
              <a:off x="8328981" y="1481651"/>
              <a:ext cx="293031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800" b="1" kern="1200" dirty="0" err="1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Melhorar</a:t>
              </a:r>
              <a:r>
                <a:rPr lang="en-US" sz="1800" b="1" kern="1200" dirty="0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 </a:t>
              </a:r>
              <a:r>
                <a:rPr lang="en-US" sz="1800" b="1" kern="1200" dirty="0" err="1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Segurança</a:t>
              </a:r>
              <a:endParaRPr lang="en-US" sz="1800" b="1" kern="1200" dirty="0">
                <a:solidFill>
                  <a:srgbClr val="3CBEB4"/>
                </a:solidFill>
                <a:latin typeface="Titillium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3FB36608-09CE-4A08-9574-A98B7EE07441}"/>
              </a:ext>
            </a:extLst>
          </p:cNvPr>
          <p:cNvSpPr/>
          <p:nvPr/>
        </p:nvSpPr>
        <p:spPr>
          <a:xfrm>
            <a:off x="390362" y="4713424"/>
            <a:ext cx="8222457" cy="357187"/>
          </a:xfrm>
          <a:prstGeom prst="rect">
            <a:avLst/>
          </a:prstGeom>
          <a:solidFill>
            <a:srgbClr val="F6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03CD75-95E3-4FEE-B9E5-87A6877DD6B5}"/>
              </a:ext>
            </a:extLst>
          </p:cNvPr>
          <p:cNvSpPr txBox="1"/>
          <p:nvPr/>
        </p:nvSpPr>
        <p:spPr>
          <a:xfrm>
            <a:off x="489168" y="4764935"/>
            <a:ext cx="105349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BY 2DI-G03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1B18ADC-86A6-478C-A408-D79E57D9C559}"/>
              </a:ext>
            </a:extLst>
          </p:cNvPr>
          <p:cNvGrpSpPr/>
          <p:nvPr/>
        </p:nvGrpSpPr>
        <p:grpSpPr>
          <a:xfrm>
            <a:off x="3628271" y="4664205"/>
            <a:ext cx="2041449" cy="300092"/>
            <a:chOff x="4750305" y="6219510"/>
            <a:chExt cx="2721931" cy="40012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07930E4-5460-42D0-8771-22ED25B1697D}"/>
                </a:ext>
              </a:extLst>
            </p:cNvPr>
            <p:cNvGrpSpPr/>
            <p:nvPr userDrawn="1"/>
          </p:nvGrpSpPr>
          <p:grpSpPr>
            <a:xfrm>
              <a:off x="5418565" y="6219510"/>
              <a:ext cx="1339322" cy="400122"/>
              <a:chOff x="5567150" y="6153179"/>
              <a:chExt cx="1339322" cy="400122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E5DBC57-573A-46CB-A639-5166EA043DDE}"/>
                  </a:ext>
                </a:extLst>
              </p:cNvPr>
              <p:cNvSpPr txBox="1"/>
              <p:nvPr userDrawn="1"/>
            </p:nvSpPr>
            <p:spPr>
              <a:xfrm>
                <a:off x="5567150" y="6153191"/>
                <a:ext cx="285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L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663BD04-A057-4106-8E17-2AABAEFDDC3D}"/>
                  </a:ext>
                </a:extLst>
              </p:cNvPr>
              <p:cNvSpPr txBox="1"/>
              <p:nvPr userDrawn="1"/>
            </p:nvSpPr>
            <p:spPr>
              <a:xfrm>
                <a:off x="6063316" y="6153191"/>
                <a:ext cx="328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E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0C7355-1FE9-480F-8D87-197BBB89D23F}"/>
                  </a:ext>
                </a:extLst>
              </p:cNvPr>
              <p:cNvSpPr txBox="1"/>
              <p:nvPr userDrawn="1"/>
            </p:nvSpPr>
            <p:spPr>
              <a:xfrm>
                <a:off x="6539352" y="6153179"/>
                <a:ext cx="367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I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CC70FA-39AC-48EB-A3E7-BC02ADDA53B0}"/>
                </a:ext>
              </a:extLst>
            </p:cNvPr>
            <p:cNvSpPr txBox="1"/>
            <p:nvPr userDrawn="1"/>
          </p:nvSpPr>
          <p:spPr>
            <a:xfrm>
              <a:off x="4750305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Titillium" panose="00000500000000000000"/>
                  <a:ea typeface="+mn-ea"/>
                  <a:cs typeface="+mn-cs"/>
                </a:rPr>
                <a:t>-[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4812A7E-DF4D-4452-A69E-884B22AC8468}"/>
                </a:ext>
              </a:extLst>
            </p:cNvPr>
            <p:cNvSpPr txBox="1"/>
            <p:nvPr userDrawn="1"/>
          </p:nvSpPr>
          <p:spPr>
            <a:xfrm>
              <a:off x="7010143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+mn-lt"/>
                  <a:ea typeface="+mn-ea"/>
                  <a:cs typeface="+mn-cs"/>
                </a:rPr>
                <a:t>]-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C9F7785-74E3-40DB-960E-11B5A2018B36}"/>
              </a:ext>
            </a:extLst>
          </p:cNvPr>
          <p:cNvSpPr txBox="1"/>
          <p:nvPr/>
        </p:nvSpPr>
        <p:spPr>
          <a:xfrm>
            <a:off x="7648867" y="4764934"/>
            <a:ext cx="89639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SLIDE </a:t>
            </a:r>
            <a:r>
              <a:rPr lang="en-US" sz="825" b="1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790711224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58" b="14258"/>
          <a:stretch>
            <a:fillRect/>
          </a:stretch>
        </p:blipFill>
        <p:spPr/>
      </p:pic>
      <p:sp>
        <p:nvSpPr>
          <p:cNvPr id="51" name="Rectangle 50"/>
          <p:cNvSpPr/>
          <p:nvPr/>
        </p:nvSpPr>
        <p:spPr bwMode="auto">
          <a:xfrm flipH="1"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 bwMode="auto">
          <a:xfrm>
            <a:off x="3048000" y="2827102"/>
            <a:ext cx="3048000" cy="278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Dos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Membros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do Grupo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oter Text">
            <a:extLst>
              <a:ext uri="{FF2B5EF4-FFF2-40B4-BE49-F238E27FC236}">
                <a16:creationId xmlns:a16="http://schemas.microsoft.com/office/drawing/2014/main" id="{DDBB7F28-1763-418E-B886-605E893A5B17}"/>
              </a:ext>
            </a:extLst>
          </p:cNvPr>
          <p:cNvSpPr txBox="1"/>
          <p:nvPr/>
        </p:nvSpPr>
        <p:spPr>
          <a:xfrm>
            <a:off x="0" y="2038350"/>
            <a:ext cx="9144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AUTOAVALIAÇÃO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275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Rectangle 3"/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kern="1200">
              <a:solidFill>
                <a:srgbClr val="F6F8F8"/>
              </a:solidFill>
              <a:latin typeface="Titillium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79518" y="1025240"/>
            <a:ext cx="4249883" cy="24076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kern="1200">
              <a:solidFill>
                <a:srgbClr val="F6F8F8"/>
              </a:solidFill>
              <a:latin typeface="Titillium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6095" y="3202861"/>
            <a:ext cx="1615231" cy="436949"/>
            <a:chOff x="5088709" y="4315118"/>
            <a:chExt cx="2153641" cy="582598"/>
          </a:xfrm>
        </p:grpSpPr>
        <p:sp>
          <p:nvSpPr>
            <p:cNvPr id="7" name="Rectangle 6"/>
            <p:cNvSpPr/>
            <p:nvPr/>
          </p:nvSpPr>
          <p:spPr>
            <a:xfrm>
              <a:off x="5234404" y="4315118"/>
              <a:ext cx="1862253" cy="582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id-ID" sz="1500" kern="1200">
                <a:solidFill>
                  <a:srgbClr val="F6F8F8"/>
                </a:solidFill>
                <a:latin typeface="Titillium"/>
              </a:endParaRP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5088709" y="4424074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pPr defTabSz="685800"/>
              <a:r>
                <a:rPr lang="en-US" sz="1200" b="0" spc="450" dirty="0">
                  <a:solidFill>
                    <a:srgbClr val="F6F8F8"/>
                  </a:solidFill>
                  <a:latin typeface="Titillium"/>
                </a:rPr>
                <a:t>2DI-G03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 rot="2700000">
            <a:off x="4333681" y="1989011"/>
            <a:ext cx="480060" cy="480060"/>
            <a:chOff x="2358572" y="1016001"/>
            <a:chExt cx="856342" cy="856342"/>
          </a:xfrm>
          <a:effectLst/>
        </p:grpSpPr>
        <p:cxnSp>
          <p:nvCxnSpPr>
            <p:cNvPr id="10" name="Straight Connector 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090241" y="1268749"/>
            <a:ext cx="3059913" cy="784831"/>
            <a:chOff x="3975178" y="2241334"/>
            <a:chExt cx="4079883" cy="1046442"/>
          </a:xfrm>
        </p:grpSpPr>
        <p:sp>
          <p:nvSpPr>
            <p:cNvPr id="13" name="TextBox 12"/>
            <p:cNvSpPr txBox="1"/>
            <p:nvPr/>
          </p:nvSpPr>
          <p:spPr>
            <a:xfrm>
              <a:off x="3975178" y="2241335"/>
              <a:ext cx="440720" cy="1046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4500" kern="1200" dirty="0">
                  <a:solidFill>
                    <a:srgbClr val="2B2B2B"/>
                  </a:solidFill>
                  <a:latin typeface="Titillium"/>
                  <a:ea typeface="+mn-ea"/>
                  <a:cs typeface="+mn-cs"/>
                </a:rPr>
                <a:t>I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56180" y="2241334"/>
              <a:ext cx="598881" cy="1046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4500" kern="1200" dirty="0">
                  <a:solidFill>
                    <a:srgbClr val="2B2B2B"/>
                  </a:solidFill>
                  <a:latin typeface="Titillium"/>
                  <a:ea typeface="+mn-ea"/>
                  <a:cs typeface="+mn-cs"/>
                </a:rPr>
                <a:t>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22114" y="2229042"/>
            <a:ext cx="3144874" cy="784831"/>
            <a:chOff x="3884342" y="2241334"/>
            <a:chExt cx="4193165" cy="1046442"/>
          </a:xfrm>
        </p:grpSpPr>
        <p:sp>
          <p:nvSpPr>
            <p:cNvPr id="16" name="TextBox 15"/>
            <p:cNvSpPr txBox="1"/>
            <p:nvPr/>
          </p:nvSpPr>
          <p:spPr>
            <a:xfrm>
              <a:off x="3884342" y="2241335"/>
              <a:ext cx="622392" cy="1046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4500" kern="1200" dirty="0">
                  <a:solidFill>
                    <a:srgbClr val="2B2B2B"/>
                  </a:solidFill>
                  <a:latin typeface="Titillium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33740" y="2241334"/>
              <a:ext cx="643767" cy="1046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4500" kern="1200" dirty="0">
                  <a:solidFill>
                    <a:srgbClr val="2B2B2B"/>
                  </a:solidFill>
                  <a:latin typeface="Titillium"/>
                  <a:ea typeface="+mn-ea"/>
                  <a:cs typeface="+mn-cs"/>
                </a:rPr>
                <a:t>P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997653" y="3827207"/>
            <a:ext cx="51521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kern="1200" spc="300" dirty="0">
                <a:solidFill>
                  <a:srgbClr val="3CBEB4"/>
                </a:solidFill>
                <a:latin typeface="Titillium" panose="00000500000000000000" pitchFamily="50" charset="0"/>
                <a:ea typeface="+mn-ea"/>
                <a:cs typeface="+mn-cs"/>
              </a:rPr>
              <a:t>HELPDESK</a:t>
            </a:r>
            <a:r>
              <a:rPr lang="en-US" sz="2100" kern="1200" spc="300" dirty="0">
                <a:solidFill>
                  <a:srgbClr val="2B2B2B"/>
                </a:solidFill>
                <a:latin typeface="Titillium" panose="00000500000000000000" pitchFamily="50" charset="0"/>
                <a:ea typeface="+mn-ea"/>
                <a:cs typeface="+mn-cs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8198376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59717" y="2962893"/>
            <a:ext cx="2095555" cy="50074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id-ID" sz="1350" kern="1200">
              <a:solidFill>
                <a:srgbClr val="F6F8F8"/>
              </a:solidFill>
              <a:latin typeface="Titillium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53073" y="3093953"/>
            <a:ext cx="1527487" cy="238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defTabSz="685800"/>
            <a:r>
              <a:rPr lang="en-US" sz="1350" b="0" spc="300" dirty="0">
                <a:solidFill>
                  <a:srgbClr val="F6F8F8"/>
                </a:solidFill>
                <a:latin typeface="Titillium"/>
              </a:rPr>
              <a:t>1190424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5593" y="3633443"/>
            <a:ext cx="2006870" cy="902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130000"/>
              </a:lnSpc>
            </a:pP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Competências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Técnicas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:</a:t>
            </a:r>
          </a:p>
          <a:p>
            <a:pPr algn="ctr" defTabSz="685800">
              <a:lnSpc>
                <a:spcPct val="130000"/>
              </a:lnSpc>
            </a:pP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Bom 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–</a:t>
            </a:r>
            <a:r>
              <a:rPr lang="pt-PT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&gt;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Excelente</a:t>
            </a: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algn="ctr" defTabSz="685800">
              <a:lnSpc>
                <a:spcPct val="130000"/>
              </a:lnSpc>
            </a:pP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algn="ctr" defTabSz="685800">
              <a:lnSpc>
                <a:spcPct val="130000"/>
              </a:lnSpc>
            </a:pP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Competências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Comportamentais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:</a:t>
            </a:r>
          </a:p>
          <a:p>
            <a:pPr algn="ctr" defTabSz="685800">
              <a:lnSpc>
                <a:spcPct val="130000"/>
              </a:lnSpc>
            </a:pP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Razoável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–</a:t>
            </a:r>
            <a:r>
              <a:rPr lang="pt-PT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&gt;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Muito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Bom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413867-314A-44DA-AC45-F2B3D0F64978}"/>
              </a:ext>
            </a:extLst>
          </p:cNvPr>
          <p:cNvSpPr/>
          <p:nvPr/>
        </p:nvSpPr>
        <p:spPr>
          <a:xfrm>
            <a:off x="2441808" y="2962893"/>
            <a:ext cx="2095555" cy="50074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id-ID" sz="1350" kern="1200">
              <a:solidFill>
                <a:srgbClr val="F6F8F8"/>
              </a:solidFill>
              <a:latin typeface="Titillium"/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3EAEE513-FF66-4971-8D62-22A5715C9731}"/>
              </a:ext>
            </a:extLst>
          </p:cNvPr>
          <p:cNvSpPr txBox="1">
            <a:spLocks/>
          </p:cNvSpPr>
          <p:nvPr/>
        </p:nvSpPr>
        <p:spPr>
          <a:xfrm>
            <a:off x="2735164" y="3093953"/>
            <a:ext cx="1527487" cy="238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defTabSz="685800"/>
            <a:r>
              <a:rPr lang="en-US" sz="1350" b="0" spc="300" dirty="0">
                <a:solidFill>
                  <a:srgbClr val="F6F8F8"/>
                </a:solidFill>
                <a:latin typeface="Titillium"/>
              </a:rPr>
              <a:t>1190682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3D85E08-919D-44B0-98FD-B019C586FD28}"/>
              </a:ext>
            </a:extLst>
          </p:cNvPr>
          <p:cNvSpPr txBox="1"/>
          <p:nvPr/>
        </p:nvSpPr>
        <p:spPr>
          <a:xfrm>
            <a:off x="2467684" y="3633443"/>
            <a:ext cx="2006870" cy="902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130000"/>
              </a:lnSpc>
            </a:pP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Competências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Técnicas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:</a:t>
            </a:r>
          </a:p>
          <a:p>
            <a:pPr algn="ctr" defTabSz="685800">
              <a:lnSpc>
                <a:spcPct val="130000"/>
              </a:lnSpc>
            </a:pP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Bom 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–</a:t>
            </a:r>
            <a:r>
              <a:rPr lang="pt-PT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&gt;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Excelente</a:t>
            </a: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algn="ctr" defTabSz="685800">
              <a:lnSpc>
                <a:spcPct val="130000"/>
              </a:lnSpc>
            </a:pP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algn="ctr" defTabSz="685800">
              <a:lnSpc>
                <a:spcPct val="130000"/>
              </a:lnSpc>
            </a:pP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Competências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Comportamentais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:</a:t>
            </a:r>
          </a:p>
          <a:p>
            <a:pPr algn="ctr" defTabSz="685800">
              <a:lnSpc>
                <a:spcPct val="130000"/>
              </a:lnSpc>
            </a:pP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Razoável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–</a:t>
            </a:r>
            <a:r>
              <a:rPr lang="pt-PT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&gt;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Muito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Bom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E013521-1FA1-4690-9CD1-4CDF0CCA519B}"/>
              </a:ext>
            </a:extLst>
          </p:cNvPr>
          <p:cNvGrpSpPr/>
          <p:nvPr/>
        </p:nvGrpSpPr>
        <p:grpSpPr>
          <a:xfrm rot="2700000">
            <a:off x="3268040" y="1424452"/>
            <a:ext cx="406157" cy="453981"/>
            <a:chOff x="2358572" y="1016001"/>
            <a:chExt cx="856342" cy="856342"/>
          </a:xfrm>
          <a:effectLst>
            <a:glow rad="114300">
              <a:schemeClr val="tx1">
                <a:alpha val="20000"/>
              </a:schemeClr>
            </a:glow>
          </a:effectLst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113AE1D-7F54-41A3-AE99-6F898431A0B5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62FA172-F0B7-4530-95CD-B7AAC0A0A77D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7872654C-09DC-4940-AA68-CBA205FAB255}"/>
              </a:ext>
            </a:extLst>
          </p:cNvPr>
          <p:cNvSpPr/>
          <p:nvPr/>
        </p:nvSpPr>
        <p:spPr>
          <a:xfrm>
            <a:off x="4606639" y="2962893"/>
            <a:ext cx="2095555" cy="50074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id-ID" sz="1350" kern="1200">
              <a:solidFill>
                <a:srgbClr val="F6F8F8"/>
              </a:solidFill>
              <a:latin typeface="Titillium"/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215F41CF-6E98-4570-B764-634A2A1AEFC9}"/>
              </a:ext>
            </a:extLst>
          </p:cNvPr>
          <p:cNvSpPr txBox="1">
            <a:spLocks/>
          </p:cNvSpPr>
          <p:nvPr/>
        </p:nvSpPr>
        <p:spPr>
          <a:xfrm>
            <a:off x="4899995" y="3093953"/>
            <a:ext cx="1527487" cy="238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defTabSz="685800"/>
            <a:r>
              <a:rPr lang="en-US" sz="1350" b="0" spc="300" dirty="0">
                <a:solidFill>
                  <a:srgbClr val="F6F8F8"/>
                </a:solidFill>
                <a:latin typeface="Titillium"/>
              </a:rPr>
              <a:t>1190967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5DA3FD-CD3A-46C9-9279-7F2315B928C1}"/>
              </a:ext>
            </a:extLst>
          </p:cNvPr>
          <p:cNvSpPr txBox="1"/>
          <p:nvPr/>
        </p:nvSpPr>
        <p:spPr>
          <a:xfrm>
            <a:off x="4632515" y="3633443"/>
            <a:ext cx="2006870" cy="902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130000"/>
              </a:lnSpc>
            </a:pP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Competências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Técnicas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:</a:t>
            </a:r>
          </a:p>
          <a:p>
            <a:pPr algn="ctr" defTabSz="685800">
              <a:lnSpc>
                <a:spcPct val="130000"/>
              </a:lnSpc>
            </a:pP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Muito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Bom 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–</a:t>
            </a:r>
            <a:r>
              <a:rPr lang="pt-PT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&gt;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Excelente</a:t>
            </a: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algn="ctr" defTabSz="685800">
              <a:lnSpc>
                <a:spcPct val="130000"/>
              </a:lnSpc>
            </a:pP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algn="ctr" defTabSz="685800">
              <a:lnSpc>
                <a:spcPct val="130000"/>
              </a:lnSpc>
            </a:pP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Competências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Comportamentais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:</a:t>
            </a:r>
          </a:p>
          <a:p>
            <a:pPr algn="ctr" defTabSz="685800">
              <a:lnSpc>
                <a:spcPct val="130000"/>
              </a:lnSpc>
            </a:pP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Razoável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–</a:t>
            </a:r>
            <a:r>
              <a:rPr lang="pt-PT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&gt;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 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Bom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625FA4E-748F-42D0-A6B2-16015CB5486E}"/>
              </a:ext>
            </a:extLst>
          </p:cNvPr>
          <p:cNvGrpSpPr/>
          <p:nvPr/>
        </p:nvGrpSpPr>
        <p:grpSpPr>
          <a:xfrm rot="2700000">
            <a:off x="5432871" y="1424452"/>
            <a:ext cx="406157" cy="453981"/>
            <a:chOff x="2358572" y="1016001"/>
            <a:chExt cx="856342" cy="856342"/>
          </a:xfrm>
          <a:effectLst>
            <a:glow rad="114300">
              <a:schemeClr val="tx1">
                <a:alpha val="20000"/>
              </a:schemeClr>
            </a:glow>
          </a:effectLst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E1CC8F9-5D55-4D20-BF35-3120F39CD595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E3AC645-8AB7-45C3-9D46-7F8DD99DC8BE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4BA93903-6135-4FED-BD7E-9EF718E46E68}"/>
              </a:ext>
            </a:extLst>
          </p:cNvPr>
          <p:cNvSpPr/>
          <p:nvPr/>
        </p:nvSpPr>
        <p:spPr>
          <a:xfrm>
            <a:off x="6867082" y="2962893"/>
            <a:ext cx="2095555" cy="50074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id-ID" sz="1350" kern="1200">
              <a:solidFill>
                <a:srgbClr val="F6F8F8"/>
              </a:solidFill>
              <a:latin typeface="Titillium"/>
            </a:endParaRP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111DCE2F-5A24-4687-BE71-8F9BE1AB7B2E}"/>
              </a:ext>
            </a:extLst>
          </p:cNvPr>
          <p:cNvSpPr txBox="1">
            <a:spLocks/>
          </p:cNvSpPr>
          <p:nvPr/>
        </p:nvSpPr>
        <p:spPr>
          <a:xfrm>
            <a:off x="7160438" y="3093953"/>
            <a:ext cx="1527487" cy="238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defTabSz="685800"/>
            <a:r>
              <a:rPr lang="en-US" sz="1350" b="0" spc="300" dirty="0">
                <a:solidFill>
                  <a:srgbClr val="F6F8F8"/>
                </a:solidFill>
                <a:latin typeface="Titillium"/>
              </a:rPr>
              <a:t>1191460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40FBDCC-9A74-497D-AF34-D2FCCE90C471}"/>
              </a:ext>
            </a:extLst>
          </p:cNvPr>
          <p:cNvSpPr txBox="1"/>
          <p:nvPr/>
        </p:nvSpPr>
        <p:spPr>
          <a:xfrm>
            <a:off x="6892958" y="3633443"/>
            <a:ext cx="2006870" cy="902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130000"/>
              </a:lnSpc>
            </a:pP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Competências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Técnicas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:</a:t>
            </a:r>
          </a:p>
          <a:p>
            <a:pPr algn="ctr" defTabSz="685800">
              <a:lnSpc>
                <a:spcPct val="130000"/>
              </a:lnSpc>
            </a:pP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Muito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Bom 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–</a:t>
            </a:r>
            <a:r>
              <a:rPr lang="pt-PT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&gt;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Excelente</a:t>
            </a: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algn="ctr" defTabSz="685800">
              <a:lnSpc>
                <a:spcPct val="130000"/>
              </a:lnSpc>
            </a:pP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algn="ctr" defTabSz="685800">
              <a:lnSpc>
                <a:spcPct val="130000"/>
              </a:lnSpc>
            </a:pP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Competências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Comportamentais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:</a:t>
            </a:r>
          </a:p>
          <a:p>
            <a:pPr algn="ctr" defTabSz="685800">
              <a:lnSpc>
                <a:spcPct val="130000"/>
              </a:lnSpc>
            </a:pP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Razoável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–</a:t>
            </a:r>
            <a:r>
              <a:rPr lang="pt-PT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&gt;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 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Bom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BC4F83-2998-416B-91A8-94CDD6E22283}"/>
              </a:ext>
            </a:extLst>
          </p:cNvPr>
          <p:cNvGrpSpPr/>
          <p:nvPr/>
        </p:nvGrpSpPr>
        <p:grpSpPr>
          <a:xfrm rot="2700000">
            <a:off x="7693314" y="1424452"/>
            <a:ext cx="406157" cy="453981"/>
            <a:chOff x="2358572" y="1016001"/>
            <a:chExt cx="856342" cy="856342"/>
          </a:xfrm>
          <a:effectLst>
            <a:glow rad="114300">
              <a:schemeClr val="tx1">
                <a:alpha val="20000"/>
              </a:schemeClr>
            </a:glow>
          </a:effectLst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4099E06-A9C5-45D9-81DB-C62B8E97BC0A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87B0C9B-50B7-493A-8C72-0EFCD50B49AD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" name="Picture Placeholder 9">
            <a:extLst>
              <a:ext uri="{FF2B5EF4-FFF2-40B4-BE49-F238E27FC236}">
                <a16:creationId xmlns:a16="http://schemas.microsoft.com/office/drawing/2014/main" id="{2919B56C-60B8-4F72-8CFF-80918F6710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26" b="4826"/>
          <a:stretch/>
        </p:blipFill>
        <p:spPr>
          <a:xfrm>
            <a:off x="2441863" y="471488"/>
            <a:ext cx="2095500" cy="23606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93" name="Picture Placeholder 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1DC25619-BA76-4EF5-8F08-E5DD2372EF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15" r="5615"/>
          <a:stretch>
            <a:fillRect/>
          </a:stretch>
        </p:blipFill>
        <p:spPr>
          <a:xfrm>
            <a:off x="4615988" y="471488"/>
            <a:ext cx="2095500" cy="23606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94" name="Picture Placeholder 9">
            <a:extLst>
              <a:ext uri="{FF2B5EF4-FFF2-40B4-BE49-F238E27FC236}">
                <a16:creationId xmlns:a16="http://schemas.microsoft.com/office/drawing/2014/main" id="{74E31E3E-044D-42EA-A9BC-5F07AB63B3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71" t="1470" r="2335" b="48128"/>
          <a:stretch/>
        </p:blipFill>
        <p:spPr>
          <a:xfrm>
            <a:off x="6876431" y="471488"/>
            <a:ext cx="2095500" cy="23606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95" name="Picture Placeholder 94" descr="A picture containing tree, outdoor, person, person&#10;&#10;Description automatically generated">
            <a:extLst>
              <a:ext uri="{FF2B5EF4-FFF2-40B4-BE49-F238E27FC236}">
                <a16:creationId xmlns:a16="http://schemas.microsoft.com/office/drawing/2014/main" id="{524D62BB-EE08-4622-A098-FD5FE7400D0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l="12475" r="12475"/>
          <a:stretch>
            <a:fillRect/>
          </a:stretch>
        </p:blipFill>
        <p:spPr>
          <a:xfrm rot="16200000">
            <a:off x="128588" y="604838"/>
            <a:ext cx="2359025" cy="2095500"/>
          </a:xfr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2A5BD814-539E-4128-923E-DB35F492DE86}"/>
              </a:ext>
            </a:extLst>
          </p:cNvPr>
          <p:cNvSpPr/>
          <p:nvPr/>
        </p:nvSpPr>
        <p:spPr>
          <a:xfrm>
            <a:off x="390362" y="4713424"/>
            <a:ext cx="8222457" cy="357187"/>
          </a:xfrm>
          <a:prstGeom prst="rect">
            <a:avLst/>
          </a:prstGeom>
          <a:solidFill>
            <a:srgbClr val="F6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501D50B-BA43-48D9-96F7-21955849EFE3}"/>
              </a:ext>
            </a:extLst>
          </p:cNvPr>
          <p:cNvSpPr txBox="1"/>
          <p:nvPr/>
        </p:nvSpPr>
        <p:spPr>
          <a:xfrm>
            <a:off x="489168" y="4764935"/>
            <a:ext cx="105349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BY 2DI-G03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C09CCA8-6C91-4079-A8A6-26C27B207246}"/>
              </a:ext>
            </a:extLst>
          </p:cNvPr>
          <p:cNvGrpSpPr/>
          <p:nvPr/>
        </p:nvGrpSpPr>
        <p:grpSpPr>
          <a:xfrm>
            <a:off x="3628271" y="4664205"/>
            <a:ext cx="2041449" cy="300092"/>
            <a:chOff x="4750305" y="6219510"/>
            <a:chExt cx="2721931" cy="40012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6EA8E38-E1F8-49EE-AA31-E574219A7E85}"/>
                </a:ext>
              </a:extLst>
            </p:cNvPr>
            <p:cNvGrpSpPr/>
            <p:nvPr userDrawn="1"/>
          </p:nvGrpSpPr>
          <p:grpSpPr>
            <a:xfrm>
              <a:off x="5418565" y="6219510"/>
              <a:ext cx="1339322" cy="400122"/>
              <a:chOff x="5567150" y="6153179"/>
              <a:chExt cx="1339322" cy="40012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DADC2DC-2FF1-4477-9E8B-BD448FD107E4}"/>
                  </a:ext>
                </a:extLst>
              </p:cNvPr>
              <p:cNvSpPr txBox="1"/>
              <p:nvPr userDrawn="1"/>
            </p:nvSpPr>
            <p:spPr>
              <a:xfrm>
                <a:off x="5567150" y="6153191"/>
                <a:ext cx="285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L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0376154-BF6A-4A07-AC1B-0369293E284F}"/>
                  </a:ext>
                </a:extLst>
              </p:cNvPr>
              <p:cNvSpPr txBox="1"/>
              <p:nvPr userDrawn="1"/>
            </p:nvSpPr>
            <p:spPr>
              <a:xfrm>
                <a:off x="6063316" y="6153191"/>
                <a:ext cx="328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E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FB891C6-3BD9-4316-87C7-B1A6D67E9C5E}"/>
                  </a:ext>
                </a:extLst>
              </p:cNvPr>
              <p:cNvSpPr txBox="1"/>
              <p:nvPr userDrawn="1"/>
            </p:nvSpPr>
            <p:spPr>
              <a:xfrm>
                <a:off x="6539352" y="6153179"/>
                <a:ext cx="367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I</a:t>
                </a: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0EC9640-CBA1-4213-8ABE-B0DF75ED9455}"/>
                </a:ext>
              </a:extLst>
            </p:cNvPr>
            <p:cNvSpPr txBox="1"/>
            <p:nvPr userDrawn="1"/>
          </p:nvSpPr>
          <p:spPr>
            <a:xfrm>
              <a:off x="4750305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Titillium" panose="00000500000000000000"/>
                  <a:ea typeface="+mn-ea"/>
                  <a:cs typeface="+mn-cs"/>
                </a:rPr>
                <a:t>-[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95526AD-A327-4190-A89F-8B0E9100906D}"/>
                </a:ext>
              </a:extLst>
            </p:cNvPr>
            <p:cNvSpPr txBox="1"/>
            <p:nvPr userDrawn="1"/>
          </p:nvSpPr>
          <p:spPr>
            <a:xfrm>
              <a:off x="7010143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+mn-lt"/>
                  <a:ea typeface="+mn-ea"/>
                  <a:cs typeface="+mn-cs"/>
                </a:rPr>
                <a:t>]-</a:t>
              </a: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BA5085CA-F09D-4282-9C38-E7458A39CFFB}"/>
              </a:ext>
            </a:extLst>
          </p:cNvPr>
          <p:cNvSpPr txBox="1"/>
          <p:nvPr/>
        </p:nvSpPr>
        <p:spPr>
          <a:xfrm>
            <a:off x="7648867" y="4764934"/>
            <a:ext cx="89639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SLIDE 19</a:t>
            </a:r>
            <a:endParaRPr lang="en-US" sz="825" b="1" kern="1200" spc="300" dirty="0">
              <a:solidFill>
                <a:srgbClr val="2B2B2B"/>
              </a:solidFill>
              <a:latin typeface="Titillium" panose="0000050000000000000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C3C8446-71C5-4F72-86F4-61AB3E7226CE}"/>
              </a:ext>
            </a:extLst>
          </p:cNvPr>
          <p:cNvSpPr txBox="1"/>
          <p:nvPr/>
        </p:nvSpPr>
        <p:spPr>
          <a:xfrm>
            <a:off x="3765522" y="172207"/>
            <a:ext cx="164981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788" b="1" kern="1200" spc="300" dirty="0">
                <a:solidFill>
                  <a:srgbClr val="2B2B2B"/>
                </a:solidFill>
                <a:latin typeface="+mj-lt"/>
                <a:ea typeface="+mn-ea"/>
                <a:cs typeface="+mn-cs"/>
              </a:rPr>
              <a:t>ANTES -</a:t>
            </a:r>
            <a:r>
              <a:rPr lang="pt-PT" sz="788" b="1" kern="1200" spc="300" dirty="0">
                <a:solidFill>
                  <a:srgbClr val="2B2B2B"/>
                </a:solidFill>
                <a:latin typeface="+mj-lt"/>
                <a:ea typeface="+mn-ea"/>
                <a:cs typeface="+mn-cs"/>
              </a:rPr>
              <a:t> &gt; </a:t>
            </a:r>
            <a:r>
              <a:rPr lang="en-US" sz="788" b="1" kern="1200" spc="300" dirty="0">
                <a:solidFill>
                  <a:srgbClr val="2B2B2B"/>
                </a:solidFill>
                <a:latin typeface="+mj-lt"/>
                <a:ea typeface="+mn-ea"/>
                <a:cs typeface="+mn-cs"/>
              </a:rPr>
              <a:t>DEPOIS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82D4393-FB2C-422A-8F19-35138FCC59DB}"/>
              </a:ext>
            </a:extLst>
          </p:cNvPr>
          <p:cNvSpPr txBox="1"/>
          <p:nvPr/>
        </p:nvSpPr>
        <p:spPr>
          <a:xfrm>
            <a:off x="3365276" y="141402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1050" kern="1200" spc="300" dirty="0">
                <a:solidFill>
                  <a:srgbClr val="2B2B2B"/>
                </a:solidFill>
                <a:latin typeface="Titillium Bd"/>
                <a:ea typeface="+mn-ea"/>
                <a:cs typeface="+mn-cs"/>
              </a:rPr>
              <a:t>-[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96894C9-54AD-4746-B0C2-29537EC57D62}"/>
              </a:ext>
            </a:extLst>
          </p:cNvPr>
          <p:cNvSpPr txBox="1"/>
          <p:nvPr/>
        </p:nvSpPr>
        <p:spPr>
          <a:xfrm>
            <a:off x="5470609" y="141402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1050" kern="1200" spc="300" dirty="0">
                <a:solidFill>
                  <a:srgbClr val="2B2B2B"/>
                </a:solidFill>
                <a:latin typeface="Titillium Bd"/>
                <a:ea typeface="+mn-ea"/>
                <a:cs typeface="+mn-cs"/>
              </a:rPr>
              <a:t>]-</a:t>
            </a:r>
          </a:p>
        </p:txBody>
      </p:sp>
    </p:spTree>
    <p:extLst>
      <p:ext uri="{BB962C8B-B14F-4D97-AF65-F5344CB8AC3E}">
        <p14:creationId xmlns:p14="http://schemas.microsoft.com/office/powerpoint/2010/main" val="2634545073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58" b="14258"/>
          <a:stretch>
            <a:fillRect/>
          </a:stretch>
        </p:blipFill>
        <p:spPr/>
      </p:pic>
      <p:sp>
        <p:nvSpPr>
          <p:cNvPr id="51" name="Rectangle 50"/>
          <p:cNvSpPr/>
          <p:nvPr/>
        </p:nvSpPr>
        <p:spPr bwMode="auto">
          <a:xfrm flipH="1"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 bwMode="auto">
          <a:xfrm>
            <a:off x="3048000" y="2827102"/>
            <a:ext cx="3048000" cy="278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Ao Cliente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oter Text">
            <a:extLst>
              <a:ext uri="{FF2B5EF4-FFF2-40B4-BE49-F238E27FC236}">
                <a16:creationId xmlns:a16="http://schemas.microsoft.com/office/drawing/2014/main" id="{DDBB7F28-1763-418E-B886-605E893A5B17}"/>
              </a:ext>
            </a:extLst>
          </p:cNvPr>
          <p:cNvSpPr txBox="1"/>
          <p:nvPr/>
        </p:nvSpPr>
        <p:spPr>
          <a:xfrm>
            <a:off x="0" y="2038350"/>
            <a:ext cx="9144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PT" sz="4400" b="1" dirty="0">
                <a:solidFill>
                  <a:schemeClr val="bg1">
                    <a:lumMod val="50000"/>
                  </a:schemeClr>
                </a:solidFill>
              </a:rPr>
              <a:t>DEMONSTRAÇÃO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619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2" name="Group 51"/>
          <p:cNvGrpSpPr/>
          <p:nvPr/>
        </p:nvGrpSpPr>
        <p:grpSpPr>
          <a:xfrm rot="2700000">
            <a:off x="50021" y="37993"/>
            <a:ext cx="2057400" cy="20574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1" y="1"/>
            <a:ext cx="9143999" cy="51434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32" name="Group 31"/>
          <p:cNvGrpSpPr/>
          <p:nvPr/>
        </p:nvGrpSpPr>
        <p:grpSpPr>
          <a:xfrm>
            <a:off x="2272182" y="1016515"/>
            <a:ext cx="4599636" cy="753454"/>
            <a:chOff x="3569959" y="811072"/>
            <a:chExt cx="6132848" cy="1004605"/>
          </a:xfrm>
        </p:grpSpPr>
        <p:sp>
          <p:nvSpPr>
            <p:cNvPr id="33" name="TextBox 32"/>
            <p:cNvSpPr txBox="1"/>
            <p:nvPr/>
          </p:nvSpPr>
          <p:spPr>
            <a:xfrm>
              <a:off x="3569959" y="1138570"/>
              <a:ext cx="6132848" cy="67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 err="1">
                  <a:solidFill>
                    <a:schemeClr val="bg1"/>
                  </a:solidFill>
                  <a:latin typeface="Titillium" panose="00000500000000000000" pitchFamily="50" charset="0"/>
                </a:rPr>
                <a:t>Muito</a:t>
              </a:r>
              <a:r>
                <a:rPr lang="en-US" sz="27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 </a:t>
              </a:r>
              <a:r>
                <a:rPr lang="en-US" sz="2700" b="1" dirty="0" err="1">
                  <a:solidFill>
                    <a:schemeClr val="bg1"/>
                  </a:solidFill>
                  <a:latin typeface="Titillium" panose="00000500000000000000" pitchFamily="50" charset="0"/>
                </a:rPr>
                <a:t>Obrigado</a:t>
              </a:r>
              <a:endParaRPr lang="en-US" sz="27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990026" y="811072"/>
              <a:ext cx="3292713" cy="338555"/>
              <a:chOff x="4441870" y="319593"/>
              <a:chExt cx="3292713" cy="338555"/>
            </a:xfrm>
          </p:grpSpPr>
          <p:sp>
            <p:nvSpPr>
              <p:cNvPr id="35" name="TextBox 34"/>
              <p:cNvSpPr txBox="1"/>
              <p:nvPr userDrawn="1"/>
            </p:nvSpPr>
            <p:spPr>
              <a:xfrm>
                <a:off x="5321779" y="360666"/>
                <a:ext cx="1532899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88" spc="300" dirty="0">
                    <a:solidFill>
                      <a:schemeClr val="bg1"/>
                    </a:solidFill>
                    <a:latin typeface="+mj-lt"/>
                  </a:rPr>
                  <a:t>T H E  </a:t>
                </a:r>
                <a:r>
                  <a:rPr lang="en-US" sz="788" spc="300" dirty="0" err="1">
                    <a:solidFill>
                      <a:schemeClr val="bg1"/>
                    </a:solidFill>
                    <a:latin typeface="+mj-lt"/>
                  </a:rPr>
                  <a:t>E</a:t>
                </a:r>
                <a:r>
                  <a:rPr lang="en-US" sz="788" spc="300" dirty="0">
                    <a:solidFill>
                      <a:schemeClr val="bg1"/>
                    </a:solidFill>
                    <a:latin typeface="+mj-lt"/>
                  </a:rPr>
                  <a:t> N D</a:t>
                </a: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441870" y="319593"/>
                <a:ext cx="485603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3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7248980" y="319593"/>
                <a:ext cx="485603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3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680356" y="519792"/>
            <a:ext cx="7783286" cy="410391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47" name="Group 46"/>
          <p:cNvGrpSpPr/>
          <p:nvPr/>
        </p:nvGrpSpPr>
        <p:grpSpPr>
          <a:xfrm>
            <a:off x="1399309" y="2105996"/>
            <a:ext cx="6608618" cy="1687701"/>
            <a:chOff x="-1446231" y="2555102"/>
            <a:chExt cx="8811490" cy="2250268"/>
          </a:xfrm>
        </p:grpSpPr>
        <p:sp>
          <p:nvSpPr>
            <p:cNvPr id="48" name="TextBox 47"/>
            <p:cNvSpPr txBox="1"/>
            <p:nvPr/>
          </p:nvSpPr>
          <p:spPr>
            <a:xfrm>
              <a:off x="-1446231" y="2555102"/>
              <a:ext cx="881149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950" dirty="0" err="1">
                  <a:solidFill>
                    <a:schemeClr val="bg1"/>
                  </a:solidFill>
                </a:rPr>
                <a:t>Perguntas</a:t>
              </a:r>
              <a:r>
                <a:rPr lang="en-US" sz="4950" dirty="0">
                  <a:solidFill>
                    <a:schemeClr val="bg1"/>
                  </a:solidFill>
                </a:rPr>
                <a:t>?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677598" y="4227177"/>
              <a:ext cx="2347532" cy="57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900" dirty="0" err="1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Questione-nos</a:t>
              </a:r>
              <a:r>
                <a:rPr lang="en-US" sz="900" dirty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 se </a:t>
              </a:r>
              <a:r>
                <a:rPr lang="en-US" sz="900" dirty="0" err="1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tiver</a:t>
              </a:r>
              <a:r>
                <a:rPr lang="en-US" sz="900" dirty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 </a:t>
              </a:r>
              <a:r>
                <a:rPr lang="en-US" sz="900" dirty="0" err="1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dúvidas</a:t>
              </a:r>
              <a:r>
                <a:rPr lang="en-US" sz="900" dirty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.</a:t>
              </a:r>
            </a:p>
          </p:txBody>
        </p:sp>
        <p:sp>
          <p:nvSpPr>
            <p:cNvPr id="50" name="Title 1"/>
            <p:cNvSpPr txBox="1">
              <a:spLocks/>
            </p:cNvSpPr>
            <p:nvPr/>
          </p:nvSpPr>
          <p:spPr>
            <a:xfrm>
              <a:off x="1677598" y="3851124"/>
              <a:ext cx="234753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200" spc="300" dirty="0">
                  <a:solidFill>
                    <a:schemeClr val="bg1"/>
                  </a:solidFill>
                  <a:latin typeface="+mj-lt"/>
                </a:rPr>
                <a:t>2DI-G03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 rot="2700000">
            <a:off x="442111" y="845707"/>
            <a:ext cx="960120" cy="96012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018958" y="673615"/>
            <a:ext cx="685800" cy="6858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971620" y="836846"/>
            <a:ext cx="342900" cy="3429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995223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6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grpSp>
        <p:nvGrpSpPr>
          <p:cNvPr id="9" name="Group 8"/>
          <p:cNvGrpSpPr/>
          <p:nvPr/>
        </p:nvGrpSpPr>
        <p:grpSpPr>
          <a:xfrm>
            <a:off x="3606015" y="1292659"/>
            <a:ext cx="2450299" cy="253916"/>
            <a:chOff x="4454695" y="319593"/>
            <a:chExt cx="3267065" cy="338553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5517347" y="360666"/>
              <a:ext cx="1141767" cy="284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788" kern="1200" spc="300" dirty="0">
                  <a:solidFill>
                    <a:srgbClr val="2B2B2B"/>
                  </a:solidFill>
                  <a:latin typeface="Titillium Bd"/>
                  <a:ea typeface="+mn-ea"/>
                  <a:cs typeface="+mn-cs"/>
                </a:rPr>
                <a:t>AUTHORS</a:t>
              </a: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4454695" y="319593"/>
              <a:ext cx="459955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kern="1200" spc="300" dirty="0">
                  <a:solidFill>
                    <a:srgbClr val="2B2B2B"/>
                  </a:solidFill>
                  <a:latin typeface="Titillium Bd"/>
                  <a:ea typeface="+mn-ea"/>
                  <a:cs typeface="+mn-cs"/>
                </a:rPr>
                <a:t>-[</a:t>
              </a: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7261805" y="319593"/>
              <a:ext cx="459955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kern="1200" spc="300" dirty="0">
                  <a:solidFill>
                    <a:srgbClr val="2B2B2B"/>
                  </a:solidFill>
                  <a:latin typeface="Titillium Bd"/>
                  <a:ea typeface="+mn-ea"/>
                  <a:cs typeface="+mn-cs"/>
                </a:rPr>
                <a:t>]-</a:t>
              </a: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3619078" y="1605318"/>
            <a:ext cx="45996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700" b="1" kern="12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Meet the </a:t>
            </a:r>
            <a:r>
              <a:rPr lang="en-US" sz="2700" b="1" kern="1200" dirty="0">
                <a:solidFill>
                  <a:srgbClr val="3CBEB4"/>
                </a:solidFill>
                <a:latin typeface="Titillium" panose="00000500000000000000"/>
                <a:ea typeface="+mn-ea"/>
                <a:cs typeface="+mn-cs"/>
              </a:rPr>
              <a:t>Developer Team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619078" y="2174741"/>
            <a:ext cx="4599636" cy="139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</a:pP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Beatriz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Seixas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(1190424@isep.ipp.pt)		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Jéssica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Alves (1190967@isep.ipp.pt)</a:t>
            </a:r>
          </a:p>
          <a:p>
            <a:pPr defTabSz="685800">
              <a:lnSpc>
                <a:spcPct val="130000"/>
              </a:lnSpc>
            </a:pP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defTabSz="685800">
              <a:lnSpc>
                <a:spcPct val="130000"/>
              </a:lnSpc>
            </a:pP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defTabSz="685800">
              <a:lnSpc>
                <a:spcPct val="130000"/>
              </a:lnSpc>
            </a:pP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defTabSz="685800">
              <a:lnSpc>
                <a:spcPct val="130000"/>
              </a:lnSpc>
            </a:pP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defTabSz="685800">
              <a:lnSpc>
                <a:spcPct val="130000"/>
              </a:lnSpc>
            </a:pP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defTabSz="685800">
              <a:lnSpc>
                <a:spcPct val="130000"/>
              </a:lnSpc>
            </a:pP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Pedro Santos (1190967@isep.ipp.pt)		Tiago Costa (11901460@isep.ipp.pt)</a:t>
            </a:r>
          </a:p>
          <a:p>
            <a:pPr defTabSz="685800">
              <a:lnSpc>
                <a:spcPct val="130000"/>
              </a:lnSpc>
            </a:pP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 rot="2700000">
            <a:off x="1953334" y="1049845"/>
            <a:ext cx="1371600" cy="1371600"/>
            <a:chOff x="2358572" y="1016001"/>
            <a:chExt cx="856342" cy="856342"/>
          </a:xfrm>
          <a:effectLst/>
        </p:grpSpPr>
        <p:cxnSp>
          <p:nvCxnSpPr>
            <p:cNvPr id="24" name="Straight Connector 23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700000">
            <a:off x="2482436" y="1024960"/>
            <a:ext cx="685800" cy="685800"/>
            <a:chOff x="2358572" y="1016001"/>
            <a:chExt cx="856342" cy="856342"/>
          </a:xfrm>
          <a:effectLst/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2700000">
            <a:off x="2637146" y="1395599"/>
            <a:ext cx="342900" cy="3429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Straight Connector 2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8EDC91-708B-4D6A-8FFA-A34AB7D29C57}"/>
              </a:ext>
            </a:extLst>
          </p:cNvPr>
          <p:cNvSpPr txBox="1"/>
          <p:nvPr/>
        </p:nvSpPr>
        <p:spPr>
          <a:xfrm>
            <a:off x="3872345" y="3574163"/>
            <a:ext cx="1399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rgbClr val="179D93"/>
                </a:solidFill>
                <a:latin typeface="StarmiX" panose="02000000000000000000" pitchFamily="2" charset="0"/>
                <a:ea typeface="STXingkai" panose="020B0503020204020204" pitchFamily="2" charset="-122"/>
              </a:rPr>
              <a:t>Pedro Santos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5986FB-7A3E-46C0-B707-3D5E7FB16103}"/>
              </a:ext>
            </a:extLst>
          </p:cNvPr>
          <p:cNvSpPr txBox="1"/>
          <p:nvPr/>
        </p:nvSpPr>
        <p:spPr>
          <a:xfrm>
            <a:off x="6567054" y="3574163"/>
            <a:ext cx="1399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rgbClr val="179D93"/>
                </a:solidFill>
                <a:latin typeface="StarmiX" panose="02000000000000000000" pitchFamily="2" charset="0"/>
                <a:ea typeface="STXingkai" panose="020B0503020204020204" pitchFamily="2" charset="-122"/>
              </a:rPr>
              <a:t>Tiago Costa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2839BC-8C03-487D-95F6-A469C20A87B6}"/>
              </a:ext>
            </a:extLst>
          </p:cNvPr>
          <p:cNvSpPr txBox="1"/>
          <p:nvPr/>
        </p:nvSpPr>
        <p:spPr>
          <a:xfrm>
            <a:off x="3806536" y="2462649"/>
            <a:ext cx="1530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rgbClr val="179D93"/>
                </a:solidFill>
                <a:latin typeface="StarmiX" panose="02000000000000000000" pitchFamily="2" charset="0"/>
                <a:ea typeface="STXingkai" panose="020B0503020204020204" pitchFamily="2" charset="-122"/>
              </a:rPr>
              <a:t>Beatriz Seixas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74DCE3-ACAD-4F94-A987-83FF8CF26AB5}"/>
              </a:ext>
            </a:extLst>
          </p:cNvPr>
          <p:cNvSpPr txBox="1"/>
          <p:nvPr/>
        </p:nvSpPr>
        <p:spPr>
          <a:xfrm>
            <a:off x="6501244" y="2460917"/>
            <a:ext cx="1530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 err="1">
                <a:solidFill>
                  <a:srgbClr val="179D93"/>
                </a:solidFill>
                <a:latin typeface="StarmiX" panose="02000000000000000000" pitchFamily="2" charset="0"/>
                <a:ea typeface="STXingkai" panose="020B0503020204020204" pitchFamily="2" charset="-122"/>
              </a:rPr>
              <a:t>Jessica</a:t>
            </a:r>
            <a:r>
              <a:rPr lang="pt-PT" sz="2800" dirty="0">
                <a:solidFill>
                  <a:srgbClr val="179D93"/>
                </a:solidFill>
                <a:latin typeface="StarmiX" panose="02000000000000000000" pitchFamily="2" charset="0"/>
                <a:ea typeface="STXingkai" panose="020B0503020204020204" pitchFamily="2" charset="-122"/>
              </a:rPr>
              <a:t> Alves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150A8F-4698-42DB-8645-B533FED8E29A}"/>
              </a:ext>
            </a:extLst>
          </p:cNvPr>
          <p:cNvSpPr/>
          <p:nvPr/>
        </p:nvSpPr>
        <p:spPr>
          <a:xfrm>
            <a:off x="390362" y="4713424"/>
            <a:ext cx="8222457" cy="357187"/>
          </a:xfrm>
          <a:prstGeom prst="rect">
            <a:avLst/>
          </a:prstGeom>
          <a:solidFill>
            <a:srgbClr val="F6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6FB76-66D3-4C12-83FC-191E0005634A}"/>
              </a:ext>
            </a:extLst>
          </p:cNvPr>
          <p:cNvSpPr txBox="1"/>
          <p:nvPr/>
        </p:nvSpPr>
        <p:spPr>
          <a:xfrm>
            <a:off x="489168" y="4764935"/>
            <a:ext cx="105349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BY 2DI-G03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48329F-9A6F-477C-B325-CB62B8801679}"/>
              </a:ext>
            </a:extLst>
          </p:cNvPr>
          <p:cNvGrpSpPr/>
          <p:nvPr/>
        </p:nvGrpSpPr>
        <p:grpSpPr>
          <a:xfrm>
            <a:off x="3628271" y="4664205"/>
            <a:ext cx="2041449" cy="300092"/>
            <a:chOff x="4750305" y="6219510"/>
            <a:chExt cx="2721931" cy="40012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3BA203E-493A-416B-A09E-7BC161F64920}"/>
                </a:ext>
              </a:extLst>
            </p:cNvPr>
            <p:cNvGrpSpPr/>
            <p:nvPr userDrawn="1"/>
          </p:nvGrpSpPr>
          <p:grpSpPr>
            <a:xfrm>
              <a:off x="5418565" y="6219510"/>
              <a:ext cx="1339322" cy="400122"/>
              <a:chOff x="5567150" y="6153179"/>
              <a:chExt cx="1339322" cy="40012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37E5B2-BC2D-4F1B-9569-D158F08EBABF}"/>
                  </a:ext>
                </a:extLst>
              </p:cNvPr>
              <p:cNvSpPr txBox="1"/>
              <p:nvPr userDrawn="1"/>
            </p:nvSpPr>
            <p:spPr>
              <a:xfrm>
                <a:off x="5567150" y="6153191"/>
                <a:ext cx="285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L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C7EED7F-89D0-468E-95CD-0A8BC8739848}"/>
                  </a:ext>
                </a:extLst>
              </p:cNvPr>
              <p:cNvSpPr txBox="1"/>
              <p:nvPr userDrawn="1"/>
            </p:nvSpPr>
            <p:spPr>
              <a:xfrm>
                <a:off x="6063316" y="6153191"/>
                <a:ext cx="328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E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C334F78-464E-4D80-A5EE-AE46B701C593}"/>
                  </a:ext>
                </a:extLst>
              </p:cNvPr>
              <p:cNvSpPr txBox="1"/>
              <p:nvPr userDrawn="1"/>
            </p:nvSpPr>
            <p:spPr>
              <a:xfrm>
                <a:off x="6539352" y="6153179"/>
                <a:ext cx="367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I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44346C7-10C5-46BE-AAF9-805B99F76461}"/>
                </a:ext>
              </a:extLst>
            </p:cNvPr>
            <p:cNvSpPr txBox="1"/>
            <p:nvPr userDrawn="1"/>
          </p:nvSpPr>
          <p:spPr>
            <a:xfrm>
              <a:off x="4750305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Titillium" panose="00000500000000000000"/>
                  <a:ea typeface="+mn-ea"/>
                  <a:cs typeface="+mn-cs"/>
                </a:rPr>
                <a:t>-[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342561E-E70A-4C99-8534-B2362294983E}"/>
                </a:ext>
              </a:extLst>
            </p:cNvPr>
            <p:cNvSpPr txBox="1"/>
            <p:nvPr userDrawn="1"/>
          </p:nvSpPr>
          <p:spPr>
            <a:xfrm>
              <a:off x="7010143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+mn-lt"/>
                  <a:ea typeface="+mn-ea"/>
                  <a:cs typeface="+mn-cs"/>
                </a:rPr>
                <a:t>]-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D3E3E43-598C-41C0-A98B-4D495D2F8099}"/>
              </a:ext>
            </a:extLst>
          </p:cNvPr>
          <p:cNvSpPr txBox="1"/>
          <p:nvPr/>
        </p:nvSpPr>
        <p:spPr>
          <a:xfrm>
            <a:off x="7712987" y="4764934"/>
            <a:ext cx="76815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SLIDE </a:t>
            </a:r>
            <a:r>
              <a:rPr lang="en-US" sz="825" b="1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63385180"/>
      </p:ext>
    </p:extLst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8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nodeType="withEffect" p14:presetBounceEnd="66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9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  <p:bldP spid="2" grpId="0"/>
          <p:bldP spid="26" grpId="0"/>
          <p:bldP spid="27" grpId="0"/>
          <p:bldP spid="2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  <p:bldP spid="2" grpId="0"/>
          <p:bldP spid="26" grpId="0"/>
          <p:bldP spid="27" grpId="0"/>
          <p:bldP spid="28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</p:sp>
      <p:sp>
        <p:nvSpPr>
          <p:cNvPr id="14" name="Rectangle 13"/>
          <p:cNvSpPr/>
          <p:nvPr/>
        </p:nvSpPr>
        <p:spPr>
          <a:xfrm>
            <a:off x="1409698" y="1139319"/>
            <a:ext cx="6324599" cy="28217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2" name="Group 21"/>
          <p:cNvGrpSpPr/>
          <p:nvPr/>
        </p:nvGrpSpPr>
        <p:grpSpPr>
          <a:xfrm>
            <a:off x="3607780" y="3754092"/>
            <a:ext cx="1928433" cy="436949"/>
            <a:chOff x="4810373" y="5005456"/>
            <a:chExt cx="2571244" cy="582598"/>
          </a:xfrm>
        </p:grpSpPr>
        <p:sp>
          <p:nvSpPr>
            <p:cNvPr id="16" name="Rectangle 15"/>
            <p:cNvSpPr/>
            <p:nvPr/>
          </p:nvSpPr>
          <p:spPr>
            <a:xfrm>
              <a:off x="4810373" y="5005456"/>
              <a:ext cx="2571244" cy="582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50" dirty="0"/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>
            <a:xfrm>
              <a:off x="5019175" y="5114083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050" b="0" spc="300" dirty="0">
                  <a:solidFill>
                    <a:schemeClr val="bg1"/>
                  </a:solidFill>
                  <a:latin typeface="+mn-lt"/>
                </a:rPr>
                <a:t>Allport, 2010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rot="2700000">
            <a:off x="4331966" y="899288"/>
            <a:ext cx="480060" cy="480060"/>
            <a:chOff x="2358572" y="1016001"/>
            <a:chExt cx="856342" cy="856342"/>
          </a:xfrm>
          <a:effectLst/>
        </p:grpSpPr>
        <p:cxnSp>
          <p:nvCxnSpPr>
            <p:cNvPr id="19" name="Straight Connector 18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764103" y="1677488"/>
            <a:ext cx="563879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100" spc="300" dirty="0">
                <a:latin typeface="Titillium" panose="00000500000000000000" pitchFamily="50" charset="0"/>
              </a:rPr>
              <a:t>Liderança é uma tendência de influenciar as pessoas para trabalharem entusiasticamente tendo como fim atingir os objetivos identificados. </a:t>
            </a:r>
          </a:p>
        </p:txBody>
      </p:sp>
    </p:spTree>
    <p:extLst>
      <p:ext uri="{BB962C8B-B14F-4D97-AF65-F5344CB8AC3E}">
        <p14:creationId xmlns:p14="http://schemas.microsoft.com/office/powerpoint/2010/main" val="4069241295"/>
      </p:ext>
    </p:extLst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381000" y="611308"/>
            <a:ext cx="8368363" cy="173255"/>
          </a:xfrm>
        </p:spPr>
        <p:txBody>
          <a:bodyPr/>
          <a:lstStyle/>
          <a:p>
            <a:r>
              <a:rPr lang="en-US" dirty="0"/>
              <a:t>Lista de </a:t>
            </a:r>
            <a:r>
              <a:rPr lang="en-US" dirty="0" err="1"/>
              <a:t>Conteúdos</a:t>
            </a:r>
            <a:r>
              <a:rPr lang="en-US" dirty="0"/>
              <a:t> a </a:t>
            </a:r>
            <a:r>
              <a:rPr lang="en-US" dirty="0" err="1"/>
              <a:t>Apresentar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1000" y="177803"/>
            <a:ext cx="8368363" cy="495383"/>
          </a:xfrm>
        </p:spPr>
        <p:txBody>
          <a:bodyPr/>
          <a:lstStyle/>
          <a:p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Índice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5289" y="869659"/>
            <a:ext cx="762000" cy="6088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+mj-lt"/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3001" y="869659"/>
            <a:ext cx="7600951" cy="608839"/>
          </a:xfrm>
          <a:prstGeom prst="rect">
            <a:avLst/>
          </a:prstGeom>
          <a:pattFill prst="pct7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95289" y="1563061"/>
            <a:ext cx="762000" cy="6088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Y" sz="2400" b="1" dirty="0">
                <a:latin typeface="+mj-lt"/>
              </a:rPr>
              <a:t>2</a:t>
            </a:r>
            <a:endParaRPr lang="en-US" sz="2400" b="1" dirty="0"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143001" y="1563061"/>
            <a:ext cx="7600951" cy="608839"/>
          </a:xfrm>
          <a:prstGeom prst="rect">
            <a:avLst/>
          </a:prstGeom>
          <a:pattFill prst="pct7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95289" y="2256465"/>
            <a:ext cx="762000" cy="608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Y" sz="2400" b="1" dirty="0">
                <a:latin typeface="+mj-lt"/>
              </a:rPr>
              <a:t>3</a:t>
            </a:r>
            <a:endParaRPr lang="en-US" sz="2400" b="1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143001" y="2256465"/>
            <a:ext cx="7600951" cy="608839"/>
          </a:xfrm>
          <a:prstGeom prst="rect">
            <a:avLst/>
          </a:prstGeom>
          <a:pattFill prst="pct7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95289" y="2949869"/>
            <a:ext cx="762000" cy="608839"/>
          </a:xfrm>
          <a:prstGeom prst="rect">
            <a:avLst/>
          </a:prstGeom>
          <a:solidFill>
            <a:srgbClr val="1996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Y" sz="2400" b="1" dirty="0">
                <a:latin typeface="+mj-lt"/>
              </a:rPr>
              <a:t>4</a:t>
            </a:r>
            <a:endParaRPr lang="en-US" sz="2400" b="1" dirty="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43001" y="2949869"/>
            <a:ext cx="7600951" cy="608839"/>
          </a:xfrm>
          <a:prstGeom prst="rect">
            <a:avLst/>
          </a:prstGeom>
          <a:pattFill prst="pct7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95289" y="3643272"/>
            <a:ext cx="762000" cy="608839"/>
          </a:xfrm>
          <a:prstGeom prst="rect">
            <a:avLst/>
          </a:prstGeom>
          <a:solidFill>
            <a:srgbClr val="62E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Y" sz="2400" b="1" dirty="0">
                <a:latin typeface="+mj-lt"/>
              </a:rPr>
              <a:t>5</a:t>
            </a:r>
            <a:endParaRPr lang="en-US" sz="2400" b="1" dirty="0">
              <a:latin typeface="+mj-l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43001" y="3643272"/>
            <a:ext cx="7600951" cy="608839"/>
          </a:xfrm>
          <a:prstGeom prst="rect">
            <a:avLst/>
          </a:prstGeom>
          <a:pattFill prst="pct7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nhaltsplatzhalter 4"/>
          <p:cNvSpPr txBox="1">
            <a:spLocks/>
          </p:cNvSpPr>
          <p:nvPr/>
        </p:nvSpPr>
        <p:spPr>
          <a:xfrm>
            <a:off x="1316962" y="1081743"/>
            <a:ext cx="7217439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RESULTADOS ALCANÇADOS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5" name="Inhaltsplatzhalter 4"/>
          <p:cNvSpPr txBox="1">
            <a:spLocks/>
          </p:cNvSpPr>
          <p:nvPr/>
        </p:nvSpPr>
        <p:spPr>
          <a:xfrm>
            <a:off x="1316962" y="1775147"/>
            <a:ext cx="7217439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ANÁLISE CRÍTICA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6" name="Inhaltsplatzhalter 4"/>
          <p:cNvSpPr txBox="1">
            <a:spLocks/>
          </p:cNvSpPr>
          <p:nvPr/>
        </p:nvSpPr>
        <p:spPr>
          <a:xfrm>
            <a:off x="1316962" y="2468551"/>
            <a:ext cx="7217439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PROCESSO DE DESENVOLVIMENTO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7" name="Inhaltsplatzhalter 4"/>
          <p:cNvSpPr txBox="1">
            <a:spLocks/>
          </p:cNvSpPr>
          <p:nvPr/>
        </p:nvSpPr>
        <p:spPr>
          <a:xfrm>
            <a:off x="1316962" y="3161955"/>
            <a:ext cx="7217439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QUALIDADE DO PRODUTO FINAL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Inhaltsplatzhalter 4"/>
          <p:cNvSpPr txBox="1">
            <a:spLocks/>
          </p:cNvSpPr>
          <p:nvPr/>
        </p:nvSpPr>
        <p:spPr>
          <a:xfrm>
            <a:off x="1316962" y="3855356"/>
            <a:ext cx="7217439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MELHORIAS FUTURAS / AUTOAVALIAÇÃO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655199-4512-44EF-BF54-F9F951AFC65F}"/>
              </a:ext>
            </a:extLst>
          </p:cNvPr>
          <p:cNvSpPr/>
          <p:nvPr/>
        </p:nvSpPr>
        <p:spPr>
          <a:xfrm>
            <a:off x="395289" y="4336675"/>
            <a:ext cx="762000" cy="608839"/>
          </a:xfrm>
          <a:prstGeom prst="rect">
            <a:avLst/>
          </a:prstGeom>
          <a:solidFill>
            <a:srgbClr val="BAF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b="1" dirty="0">
                <a:latin typeface="+mj-lt"/>
              </a:rPr>
              <a:t>6</a:t>
            </a:r>
            <a:endParaRPr lang="en-US" sz="2400" b="1" dirty="0"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4C571-1AFF-4C0F-A2A0-99ACC39FE24B}"/>
              </a:ext>
            </a:extLst>
          </p:cNvPr>
          <p:cNvSpPr/>
          <p:nvPr/>
        </p:nvSpPr>
        <p:spPr>
          <a:xfrm>
            <a:off x="1143001" y="4336675"/>
            <a:ext cx="7600951" cy="608839"/>
          </a:xfrm>
          <a:prstGeom prst="rect">
            <a:avLst/>
          </a:prstGeom>
          <a:pattFill prst="pct7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nhaltsplatzhalter 4">
            <a:extLst>
              <a:ext uri="{FF2B5EF4-FFF2-40B4-BE49-F238E27FC236}">
                <a16:creationId xmlns:a16="http://schemas.microsoft.com/office/drawing/2014/main" id="{98E44A2B-3FB7-4DFA-BF86-72BEE1B990BE}"/>
              </a:ext>
            </a:extLst>
          </p:cNvPr>
          <p:cNvSpPr txBox="1">
            <a:spLocks/>
          </p:cNvSpPr>
          <p:nvPr/>
        </p:nvSpPr>
        <p:spPr>
          <a:xfrm>
            <a:off x="1316962" y="4548759"/>
            <a:ext cx="7217439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4614183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4" grpId="0" animBg="1"/>
      <p:bldP spid="35" grpId="0" animBg="1"/>
      <p:bldP spid="40" grpId="0" animBg="1"/>
      <p:bldP spid="41" grpId="0" animBg="1"/>
      <p:bldP spid="46" grpId="0" animBg="1"/>
      <p:bldP spid="47" grpId="0" animBg="1"/>
      <p:bldP spid="52" grpId="0" animBg="1"/>
      <p:bldP spid="53" grpId="0" animBg="1"/>
      <p:bldP spid="24" grpId="0"/>
      <p:bldP spid="25" grpId="0"/>
      <p:bldP spid="26" grpId="0"/>
      <p:bldP spid="27" grpId="0"/>
      <p:bldP spid="28" grpId="0"/>
      <p:bldP spid="21" grpId="0" animBg="1"/>
      <p:bldP spid="22" grpId="0" animBg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58" b="14258"/>
          <a:stretch>
            <a:fillRect/>
          </a:stretch>
        </p:blipFill>
        <p:spPr/>
      </p:pic>
      <p:sp>
        <p:nvSpPr>
          <p:cNvPr id="51" name="Rectangle 50"/>
          <p:cNvSpPr/>
          <p:nvPr/>
        </p:nvSpPr>
        <p:spPr bwMode="auto">
          <a:xfrm flipH="1"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5" name="Footer Text"/>
          <p:cNvSpPr txBox="1"/>
          <p:nvPr/>
        </p:nvSpPr>
        <p:spPr>
          <a:xfrm>
            <a:off x="0" y="2038350"/>
            <a:ext cx="9144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3048000" y="2827102"/>
            <a:ext cx="3048000" cy="278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Alcançados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006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290618" y="602857"/>
            <a:ext cx="4599636" cy="753454"/>
            <a:chOff x="3569959" y="811072"/>
            <a:chExt cx="6132848" cy="1004605"/>
          </a:xfrm>
        </p:grpSpPr>
        <p:sp>
          <p:nvSpPr>
            <p:cNvPr id="15" name="TextBox 14"/>
            <p:cNvSpPr txBox="1"/>
            <p:nvPr/>
          </p:nvSpPr>
          <p:spPr>
            <a:xfrm>
              <a:off x="3569959" y="1138570"/>
              <a:ext cx="6132848" cy="67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2700" b="1" kern="1200" dirty="0" err="1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Resultados</a:t>
              </a:r>
              <a:r>
                <a:rPr lang="en-US" sz="2700" b="1" kern="1200" dirty="0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 </a:t>
              </a:r>
              <a:r>
                <a:rPr lang="en-US" sz="2700" b="1" kern="1200" dirty="0" err="1">
                  <a:solidFill>
                    <a:srgbClr val="3CBEB4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Esperados</a:t>
              </a:r>
              <a:endParaRPr lang="en-US" sz="2700" b="1" kern="1200" dirty="0">
                <a:solidFill>
                  <a:srgbClr val="3CBEB4"/>
                </a:solidFill>
                <a:latin typeface="Titillium" panose="00000500000000000000" pitchFamily="50" charset="0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990026" y="811072"/>
              <a:ext cx="3292713" cy="338555"/>
              <a:chOff x="4441870" y="319593"/>
              <a:chExt cx="3292713" cy="338555"/>
            </a:xfrm>
          </p:grpSpPr>
          <p:sp>
            <p:nvSpPr>
              <p:cNvPr id="17" name="TextBox 16"/>
              <p:cNvSpPr txBox="1"/>
              <p:nvPr userDrawn="1"/>
            </p:nvSpPr>
            <p:spPr>
              <a:xfrm>
                <a:off x="5522690" y="360666"/>
                <a:ext cx="1131080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/>
                <a:r>
                  <a:rPr lang="en-US" sz="788" kern="1200" spc="300" dirty="0">
                    <a:solidFill>
                      <a:srgbClr val="2B2B2B"/>
                    </a:solidFill>
                    <a:latin typeface="Titillium Bd"/>
                    <a:ea typeface="+mn-ea"/>
                    <a:cs typeface="+mn-cs"/>
                  </a:rPr>
                  <a:t>RESULTS</a:t>
                </a:r>
              </a:p>
            </p:txBody>
          </p:sp>
          <p:sp>
            <p:nvSpPr>
              <p:cNvPr id="18" name="TextBox 17"/>
              <p:cNvSpPr txBox="1"/>
              <p:nvPr userDrawn="1"/>
            </p:nvSpPr>
            <p:spPr>
              <a:xfrm>
                <a:off x="4441870" y="319593"/>
                <a:ext cx="485603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/>
                <a:r>
                  <a:rPr lang="en-US" sz="1050" kern="1200" spc="300" dirty="0">
                    <a:solidFill>
                      <a:srgbClr val="2B2B2B"/>
                    </a:solidFill>
                    <a:latin typeface="Titillium Bd"/>
                    <a:ea typeface="+mn-ea"/>
                    <a:cs typeface="+mn-cs"/>
                  </a:rPr>
                  <a:t>-[</a:t>
                </a:r>
              </a:p>
            </p:txBody>
          </p:sp>
          <p:sp>
            <p:nvSpPr>
              <p:cNvPr id="19" name="TextBox 18"/>
              <p:cNvSpPr txBox="1"/>
              <p:nvPr userDrawn="1"/>
            </p:nvSpPr>
            <p:spPr>
              <a:xfrm>
                <a:off x="7248980" y="319593"/>
                <a:ext cx="485603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/>
                <a:r>
                  <a:rPr lang="en-US" sz="1050" kern="1200" spc="300" dirty="0">
                    <a:solidFill>
                      <a:srgbClr val="2B2B2B"/>
                    </a:solidFill>
                    <a:latin typeface="Titillium Bd"/>
                    <a:ea typeface="+mn-ea"/>
                    <a:cs typeface="+mn-cs"/>
                  </a:rPr>
                  <a:t>]-</a:t>
                </a:r>
              </a:p>
            </p:txBody>
          </p: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940FA3A-E60A-4CFB-B93B-2C6461A58853}"/>
              </a:ext>
            </a:extLst>
          </p:cNvPr>
          <p:cNvSpPr/>
          <p:nvPr/>
        </p:nvSpPr>
        <p:spPr>
          <a:xfrm>
            <a:off x="390362" y="4713424"/>
            <a:ext cx="8222457" cy="357187"/>
          </a:xfrm>
          <a:prstGeom prst="rect">
            <a:avLst/>
          </a:prstGeom>
          <a:solidFill>
            <a:srgbClr val="F6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0B581C-2050-46DF-B21E-EA8DA8EF56ED}"/>
              </a:ext>
            </a:extLst>
          </p:cNvPr>
          <p:cNvSpPr txBox="1"/>
          <p:nvPr/>
        </p:nvSpPr>
        <p:spPr>
          <a:xfrm>
            <a:off x="489168" y="4764935"/>
            <a:ext cx="105349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BY 2DI-G03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061423-5CE2-4B81-8A96-03FE4FC836DB}"/>
              </a:ext>
            </a:extLst>
          </p:cNvPr>
          <p:cNvGrpSpPr/>
          <p:nvPr/>
        </p:nvGrpSpPr>
        <p:grpSpPr>
          <a:xfrm>
            <a:off x="3628271" y="4664205"/>
            <a:ext cx="2041449" cy="300092"/>
            <a:chOff x="4750305" y="6219510"/>
            <a:chExt cx="2721931" cy="40012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E56E653-A48A-4DD3-AB01-CDC5700CE0D0}"/>
                </a:ext>
              </a:extLst>
            </p:cNvPr>
            <p:cNvGrpSpPr/>
            <p:nvPr userDrawn="1"/>
          </p:nvGrpSpPr>
          <p:grpSpPr>
            <a:xfrm>
              <a:off x="5418565" y="6219510"/>
              <a:ext cx="1339322" cy="400122"/>
              <a:chOff x="5567150" y="6153179"/>
              <a:chExt cx="1339322" cy="400122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870D17-E249-4E50-831B-C4D8ED189A18}"/>
                  </a:ext>
                </a:extLst>
              </p:cNvPr>
              <p:cNvSpPr txBox="1"/>
              <p:nvPr userDrawn="1"/>
            </p:nvSpPr>
            <p:spPr>
              <a:xfrm>
                <a:off x="5567150" y="6153191"/>
                <a:ext cx="285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L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5473EA-B489-4E2D-821A-E74250413569}"/>
                  </a:ext>
                </a:extLst>
              </p:cNvPr>
              <p:cNvSpPr txBox="1"/>
              <p:nvPr userDrawn="1"/>
            </p:nvSpPr>
            <p:spPr>
              <a:xfrm>
                <a:off x="6063316" y="6153191"/>
                <a:ext cx="328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17E589E-D001-40E1-B03C-95485A7524E3}"/>
                  </a:ext>
                </a:extLst>
              </p:cNvPr>
              <p:cNvSpPr txBox="1"/>
              <p:nvPr userDrawn="1"/>
            </p:nvSpPr>
            <p:spPr>
              <a:xfrm>
                <a:off x="6539352" y="6153179"/>
                <a:ext cx="367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I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A9576D-6B40-436D-B106-12892840653F}"/>
                </a:ext>
              </a:extLst>
            </p:cNvPr>
            <p:cNvSpPr txBox="1"/>
            <p:nvPr userDrawn="1"/>
          </p:nvSpPr>
          <p:spPr>
            <a:xfrm>
              <a:off x="4750305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Titillium" panose="00000500000000000000"/>
                  <a:ea typeface="+mn-ea"/>
                  <a:cs typeface="+mn-cs"/>
                </a:rPr>
                <a:t>-[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DA7308-F0A9-4ABD-8AF4-3701C824128C}"/>
                </a:ext>
              </a:extLst>
            </p:cNvPr>
            <p:cNvSpPr txBox="1"/>
            <p:nvPr userDrawn="1"/>
          </p:nvSpPr>
          <p:spPr>
            <a:xfrm>
              <a:off x="7010143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+mn-lt"/>
                  <a:ea typeface="+mn-ea"/>
                  <a:cs typeface="+mn-cs"/>
                </a:rPr>
                <a:t>]-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CE77A3F-E554-4DD3-A26F-184D7C15EF21}"/>
              </a:ext>
            </a:extLst>
          </p:cNvPr>
          <p:cNvSpPr txBox="1"/>
          <p:nvPr/>
        </p:nvSpPr>
        <p:spPr>
          <a:xfrm>
            <a:off x="7697758" y="4764934"/>
            <a:ext cx="798617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SLIDE </a:t>
            </a:r>
            <a:r>
              <a:rPr lang="en-US" sz="825" b="1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6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78255" y="2249026"/>
            <a:ext cx="1587489" cy="1794283"/>
            <a:chOff x="3735684" y="2998699"/>
            <a:chExt cx="2116652" cy="2392377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3735684" y="4022375"/>
              <a:ext cx="2116652" cy="1368701"/>
            </a:xfrm>
            <a:prstGeom prst="rect">
              <a:avLst/>
            </a:prstGeom>
          </p:spPr>
          <p:txBody>
            <a:bodyPr vert="horz" wrap="square" lIns="81559" tIns="40780" rIns="81559" bIns="4078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15727">
                <a:lnSpc>
                  <a:spcPts val="1515"/>
                </a:lnSpc>
              </a:pP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Desenvolvimento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de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duas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gramáticas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para a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validação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de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formulário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e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execução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de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tarefas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automáticas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utilizando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ANTLR.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189168" y="3659571"/>
              <a:ext cx="1190925" cy="33855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 defTabSz="685800"/>
              <a:r>
                <a:rPr lang="en-US" sz="1050" b="1" kern="1200" dirty="0">
                  <a:solidFill>
                    <a:srgbClr val="2B2B2B"/>
                  </a:solidFill>
                  <a:latin typeface="Titillium Bd"/>
                  <a:ea typeface="Lato Heavy" charset="0"/>
                  <a:cs typeface="Lato Heavy" charset="0"/>
                </a:rPr>
                <a:t>GRAMÁTICA</a:t>
              </a:r>
            </a:p>
          </p:txBody>
        </p:sp>
        <p:sp>
          <p:nvSpPr>
            <p:cNvPr id="4" name="Rectangle 3"/>
            <p:cNvSpPr>
              <a:spLocks/>
            </p:cNvSpPr>
            <p:nvPr/>
          </p:nvSpPr>
          <p:spPr bwMode="auto">
            <a:xfrm>
              <a:off x="4055249" y="2998699"/>
              <a:ext cx="1481604" cy="478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>
              <a:spAutoFit/>
            </a:bodyPr>
            <a:lstStyle/>
            <a:p>
              <a:pPr algn="ctr" defTabSz="1714500">
                <a:lnSpc>
                  <a:spcPts val="2775"/>
                </a:lnSpc>
              </a:pPr>
              <a:r>
                <a:rPr lang="pt-PT" sz="2625" kern="1200" spc="188" dirty="0">
                  <a:solidFill>
                    <a:srgbClr val="2B2B2B"/>
                  </a:solidFill>
                  <a:latin typeface="Titillium Bd"/>
                  <a:ea typeface="Lato Light" charset="0"/>
                  <a:cs typeface="Lato Light" charset="0"/>
                  <a:sym typeface="Bebas Neue" charset="0"/>
                </a:rPr>
                <a:t>LPROG</a:t>
              </a:r>
              <a:endParaRPr lang="en-US" sz="2625" kern="1200" spc="188" dirty="0">
                <a:solidFill>
                  <a:srgbClr val="2B2B2B"/>
                </a:solidFill>
                <a:latin typeface="Titillium Bd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229105" y="2249026"/>
            <a:ext cx="1587489" cy="1794283"/>
            <a:chOff x="9008802" y="2998699"/>
            <a:chExt cx="2116652" cy="2392377"/>
          </a:xfrm>
        </p:grpSpPr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9008802" y="4022375"/>
              <a:ext cx="2116652" cy="1368701"/>
            </a:xfrm>
            <a:prstGeom prst="rect">
              <a:avLst/>
            </a:prstGeom>
          </p:spPr>
          <p:txBody>
            <a:bodyPr vert="horz" wrap="square" lIns="81559" tIns="40780" rIns="81559" bIns="4078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15727">
                <a:lnSpc>
                  <a:spcPts val="1515"/>
                </a:lnSpc>
              </a:pP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Desenvolvimento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de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diversos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algoritmos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de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divisão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de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tarefas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de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diversos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tipos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.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Utilização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de Threads para a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execução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concorrente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. 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410994" y="3659571"/>
              <a:ext cx="1293516" cy="33855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 defTabSz="685800"/>
              <a:r>
                <a:rPr lang="pt-PT" sz="1050" b="1" kern="1200" dirty="0">
                  <a:solidFill>
                    <a:srgbClr val="2B2B2B"/>
                  </a:solidFill>
                  <a:latin typeface="Titillium Bd"/>
                  <a:ea typeface="Lato Heavy" charset="0"/>
                  <a:cs typeface="Lato Heavy" charset="0"/>
                </a:rPr>
                <a:t>ALGORITMOS</a:t>
              </a:r>
              <a:endParaRPr lang="en-US" sz="1050" b="1" kern="1200" dirty="0">
                <a:solidFill>
                  <a:srgbClr val="2B2B2B"/>
                </a:solidFill>
                <a:latin typeface="Titillium Bd"/>
                <a:ea typeface="Lato Heavy" charset="0"/>
                <a:cs typeface="Lato Heavy" charset="0"/>
              </a:endParaRPr>
            </a:p>
          </p:txBody>
        </p:sp>
        <p:sp>
          <p:nvSpPr>
            <p:cNvPr id="7" name="Rectangle 6"/>
            <p:cNvSpPr>
              <a:spLocks/>
            </p:cNvSpPr>
            <p:nvPr/>
          </p:nvSpPr>
          <p:spPr bwMode="auto">
            <a:xfrm>
              <a:off x="9275235" y="2998699"/>
              <a:ext cx="1587871" cy="478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>
              <a:spAutoFit/>
            </a:bodyPr>
            <a:lstStyle/>
            <a:p>
              <a:pPr algn="ctr" defTabSz="1714500">
                <a:lnSpc>
                  <a:spcPts val="2775"/>
                </a:lnSpc>
              </a:pPr>
              <a:r>
                <a:rPr lang="pt-PT" sz="2625" kern="1200" spc="188" dirty="0">
                  <a:solidFill>
                    <a:srgbClr val="2B2B2B"/>
                  </a:solidFill>
                  <a:latin typeface="Titillium Bd"/>
                  <a:ea typeface="Lato Light" charset="0"/>
                  <a:cs typeface="Lato Light" charset="0"/>
                  <a:sym typeface="Bebas Neue" charset="0"/>
                </a:rPr>
                <a:t>SCOMP</a:t>
              </a:r>
              <a:endParaRPr lang="en-US" sz="2625" kern="1200" spc="188" dirty="0">
                <a:solidFill>
                  <a:srgbClr val="2B2B2B"/>
                </a:solidFill>
                <a:latin typeface="Titillium Bd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35874" y="2249026"/>
            <a:ext cx="1587489" cy="1794283"/>
            <a:chOff x="1075905" y="2998699"/>
            <a:chExt cx="2116652" cy="2392377"/>
          </a:xfrm>
        </p:grpSpPr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1075905" y="4022375"/>
              <a:ext cx="2116652" cy="1368701"/>
            </a:xfrm>
            <a:prstGeom prst="rect">
              <a:avLst/>
            </a:prstGeom>
          </p:spPr>
          <p:txBody>
            <a:bodyPr vert="horz" wrap="square" lIns="81559" tIns="40780" rIns="81559" bIns="4078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15727">
                <a:lnSpc>
                  <a:spcPts val="1515"/>
                </a:lnSpc>
              </a:pP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Aplicação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desenvolvida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conforme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o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padrão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DDD e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implementação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em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JPA.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Utilização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do Framework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Disponibilizado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28616" y="3659571"/>
              <a:ext cx="592469" cy="33855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 defTabSz="685800"/>
              <a:r>
                <a:rPr lang="en-US" sz="1050" b="1" kern="1200" dirty="0">
                  <a:solidFill>
                    <a:srgbClr val="2B2B2B"/>
                  </a:solidFill>
                  <a:latin typeface="Titillium Bd"/>
                  <a:ea typeface="Lato Heavy" charset="0"/>
                  <a:cs typeface="Lato Heavy" charset="0"/>
                </a:rPr>
                <a:t>DDD</a:t>
              </a:r>
            </a:p>
          </p:txBody>
        </p:sp>
        <p:sp>
          <p:nvSpPr>
            <p:cNvPr id="10" name="Rectangle 9"/>
            <p:cNvSpPr>
              <a:spLocks/>
            </p:cNvSpPr>
            <p:nvPr/>
          </p:nvSpPr>
          <p:spPr bwMode="auto">
            <a:xfrm>
              <a:off x="1494858" y="2998699"/>
              <a:ext cx="1282831" cy="478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>
              <a:spAutoFit/>
            </a:bodyPr>
            <a:lstStyle/>
            <a:p>
              <a:pPr algn="ctr" defTabSz="1714500">
                <a:lnSpc>
                  <a:spcPts val="2775"/>
                </a:lnSpc>
              </a:pPr>
              <a:r>
                <a:rPr lang="pt-PT" sz="2625" kern="1200" spc="188" dirty="0">
                  <a:solidFill>
                    <a:srgbClr val="2B2B2B"/>
                  </a:solidFill>
                  <a:latin typeface="Titillium Bd"/>
                  <a:ea typeface="Lato Light" charset="0"/>
                  <a:cs typeface="Lato Light" charset="0"/>
                  <a:sym typeface="Bebas Neue" charset="0"/>
                </a:rPr>
                <a:t>EAPLI</a:t>
              </a:r>
              <a:endParaRPr lang="en-US" sz="2625" kern="1200" spc="188" dirty="0">
                <a:solidFill>
                  <a:srgbClr val="2B2B2B"/>
                </a:solidFill>
                <a:latin typeface="Titillium Bd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96435" y="2249026"/>
            <a:ext cx="1587489" cy="1794283"/>
            <a:chOff x="6395463" y="2998699"/>
            <a:chExt cx="2116652" cy="2392377"/>
          </a:xfrm>
        </p:grpSpPr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6395463" y="4022375"/>
              <a:ext cx="2116652" cy="1368701"/>
            </a:xfrm>
            <a:prstGeom prst="rect">
              <a:avLst/>
            </a:prstGeom>
          </p:spPr>
          <p:txBody>
            <a:bodyPr vert="horz" wrap="square" lIns="81559" tIns="40780" rIns="81559" bIns="4078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15727">
                <a:lnSpc>
                  <a:spcPts val="1515"/>
                </a:lnSpc>
              </a:pP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Divisão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da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aplicação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em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diferentes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servidores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.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Desenvolvimento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do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protocolo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de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comunicação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SDP2021.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14754" y="3659571"/>
              <a:ext cx="1259319" cy="33855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 defTabSz="685800"/>
              <a:r>
                <a:rPr lang="en-US" sz="1050" b="1" kern="1200" dirty="0">
                  <a:solidFill>
                    <a:srgbClr val="2B2B2B"/>
                  </a:solidFill>
                  <a:latin typeface="Titillium Bd"/>
                  <a:ea typeface="Lato Heavy" charset="0"/>
                  <a:cs typeface="Lato Heavy" charset="0"/>
                </a:rPr>
                <a:t>SERVIDORES</a:t>
              </a:r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 bwMode="auto">
            <a:xfrm>
              <a:off x="6644796" y="2998699"/>
              <a:ext cx="1622068" cy="478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>
              <a:spAutoFit/>
            </a:bodyPr>
            <a:lstStyle/>
            <a:p>
              <a:pPr algn="ctr" defTabSz="1714500">
                <a:lnSpc>
                  <a:spcPts val="2775"/>
                </a:lnSpc>
              </a:pPr>
              <a:r>
                <a:rPr lang="pt-PT" sz="2625" kern="1200" spc="188" dirty="0">
                  <a:solidFill>
                    <a:srgbClr val="2B2B2B"/>
                  </a:solidFill>
                  <a:latin typeface="Titillium Bd"/>
                  <a:ea typeface="Lato Light" charset="0"/>
                  <a:cs typeface="Lato Light" charset="0"/>
                  <a:sym typeface="Bebas Neue" charset="0"/>
                </a:rPr>
                <a:t>RCOMP</a:t>
              </a:r>
              <a:endParaRPr lang="en-US" sz="2625" kern="1200" spc="188" dirty="0">
                <a:solidFill>
                  <a:srgbClr val="2B2B2B"/>
                </a:solidFill>
                <a:latin typeface="Titillium Bd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426072-EF3E-4E6B-9A46-218469921ADE}"/>
              </a:ext>
            </a:extLst>
          </p:cNvPr>
          <p:cNvGrpSpPr/>
          <p:nvPr/>
        </p:nvGrpSpPr>
        <p:grpSpPr>
          <a:xfrm>
            <a:off x="2004508" y="2249026"/>
            <a:ext cx="1587489" cy="1794283"/>
            <a:chOff x="1075905" y="2998699"/>
            <a:chExt cx="2116652" cy="2392377"/>
          </a:xfrm>
        </p:grpSpPr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94B2D535-AB75-4EC9-9F70-B1CF2266FE2C}"/>
                </a:ext>
              </a:extLst>
            </p:cNvPr>
            <p:cNvSpPr txBox="1">
              <a:spLocks/>
            </p:cNvSpPr>
            <p:nvPr/>
          </p:nvSpPr>
          <p:spPr>
            <a:xfrm>
              <a:off x="1075905" y="4022375"/>
              <a:ext cx="2116652" cy="1368701"/>
            </a:xfrm>
            <a:prstGeom prst="rect">
              <a:avLst/>
            </a:prstGeom>
          </p:spPr>
          <p:txBody>
            <a:bodyPr vert="horz" wrap="square" lIns="81559" tIns="40780" rIns="81559" bIns="4078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15727">
                <a:lnSpc>
                  <a:spcPts val="1515"/>
                </a:lnSpc>
              </a:pP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Gestão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do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projeto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e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trabalho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em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equipa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.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Utilização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das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plataformas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BitBucket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e Jira para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alcançar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os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objectivos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.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Uso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da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metodologia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Scrum.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058A00-3B56-4D0E-8826-64651C5E3BA1}"/>
                </a:ext>
              </a:extLst>
            </p:cNvPr>
            <p:cNvSpPr txBox="1"/>
            <p:nvPr/>
          </p:nvSpPr>
          <p:spPr>
            <a:xfrm>
              <a:off x="1687554" y="3659571"/>
              <a:ext cx="874599" cy="33855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 defTabSz="685800"/>
              <a:r>
                <a:rPr lang="en-US" sz="1050" b="1" kern="1200" dirty="0">
                  <a:solidFill>
                    <a:srgbClr val="2B2B2B"/>
                  </a:solidFill>
                  <a:latin typeface="Titillium Bd"/>
                  <a:ea typeface="Lato Heavy" charset="0"/>
                  <a:cs typeface="Lato Heavy" charset="0"/>
                </a:rPr>
                <a:t>GESTÃO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BF2AD5-5BBD-45F5-82B5-E56DD4DAB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7914" y="2998699"/>
              <a:ext cx="1436719" cy="478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>
              <a:spAutoFit/>
            </a:bodyPr>
            <a:lstStyle/>
            <a:p>
              <a:pPr algn="ctr" defTabSz="1714500">
                <a:lnSpc>
                  <a:spcPts val="2775"/>
                </a:lnSpc>
              </a:pPr>
              <a:r>
                <a:rPr lang="pt-PT" sz="2625" kern="1200" spc="188" dirty="0">
                  <a:solidFill>
                    <a:srgbClr val="2B2B2B"/>
                  </a:solidFill>
                  <a:latin typeface="Titillium Bd"/>
                  <a:ea typeface="Lato Light" charset="0"/>
                  <a:cs typeface="Lato Light" charset="0"/>
                  <a:sym typeface="Bebas Neue" charset="0"/>
                </a:rPr>
                <a:t>LAPR4</a:t>
              </a:r>
              <a:endParaRPr lang="en-US" sz="2625" kern="1200" spc="188" dirty="0">
                <a:solidFill>
                  <a:srgbClr val="2B2B2B"/>
                </a:solidFill>
                <a:latin typeface="Titillium Bd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180944"/>
      </p:ext>
    </p:extLst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58" b="14258"/>
          <a:stretch>
            <a:fillRect/>
          </a:stretch>
        </p:blipFill>
        <p:spPr/>
      </p:pic>
      <p:sp>
        <p:nvSpPr>
          <p:cNvPr id="51" name="Rectangle 50"/>
          <p:cNvSpPr/>
          <p:nvPr/>
        </p:nvSpPr>
        <p:spPr bwMode="auto">
          <a:xfrm flipH="1"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 bwMode="auto">
          <a:xfrm>
            <a:off x="3048000" y="2827102"/>
            <a:ext cx="3048000" cy="278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Crítica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oter Text">
            <a:extLst>
              <a:ext uri="{FF2B5EF4-FFF2-40B4-BE49-F238E27FC236}">
                <a16:creationId xmlns:a16="http://schemas.microsoft.com/office/drawing/2014/main" id="{DDBB7F28-1763-418E-B886-605E893A5B17}"/>
              </a:ext>
            </a:extLst>
          </p:cNvPr>
          <p:cNvSpPr txBox="1"/>
          <p:nvPr/>
        </p:nvSpPr>
        <p:spPr>
          <a:xfrm>
            <a:off x="0" y="2038350"/>
            <a:ext cx="9144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ANÁLISE</a:t>
            </a:r>
            <a:endParaRPr lang="en-US" sz="4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233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5"/>
          <p:cNvSpPr txBox="1"/>
          <p:nvPr/>
        </p:nvSpPr>
        <p:spPr>
          <a:xfrm>
            <a:off x="3793505" y="1781423"/>
            <a:ext cx="795599" cy="7903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4000" b="1" dirty="0">
                <a:solidFill>
                  <a:srgbClr val="19967C"/>
                </a:solidFill>
                <a:latin typeface="Lato" charset="0"/>
                <a:ea typeface="Lato" charset="0"/>
                <a:cs typeface="Lato" charset="0"/>
              </a:rPr>
              <a:t>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589104" y="1779714"/>
            <a:ext cx="803672" cy="79203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4000" b="1" dirty="0">
                <a:solidFill>
                  <a:srgbClr val="62ECD2"/>
                </a:solidFill>
                <a:latin typeface="Lato" charset="0"/>
                <a:ea typeface="Lato" charset="0"/>
                <a:cs typeface="Lato" charset="0"/>
              </a:rPr>
              <a:t>W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767884" y="2571749"/>
            <a:ext cx="802667" cy="7937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4000" b="1" dirty="0">
                <a:solidFill>
                  <a:srgbClr val="2FC09F"/>
                </a:solidFill>
                <a:latin typeface="Lato" charset="0"/>
                <a:ea typeface="Lato" charset="0"/>
                <a:cs typeface="Lato" charset="0"/>
              </a:rPr>
              <a:t>O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563486" y="2571749"/>
            <a:ext cx="802665" cy="8074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4000" b="1" dirty="0">
                <a:solidFill>
                  <a:srgbClr val="2DD5B0"/>
                </a:solidFill>
                <a:latin typeface="Lato" charset="0"/>
                <a:ea typeface="Lato" charset="0"/>
                <a:cs typeface="Lato" charset="0"/>
              </a:rPr>
              <a:t>T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849254" y="1239984"/>
            <a:ext cx="11592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62ECD2"/>
                </a:solidFill>
                <a:latin typeface="Lato" charset="0"/>
                <a:ea typeface="Lato" charset="0"/>
                <a:cs typeface="Lato" charset="0"/>
              </a:rPr>
              <a:t>WEAKNESSES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506957" y="1486204"/>
            <a:ext cx="184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Iniciar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o </a:t>
            </a:r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Trabalho</a:t>
            </a:r>
            <a:endParaRPr lang="en-US" sz="105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025585" y="3474360"/>
            <a:ext cx="8066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2DD5B0"/>
                </a:solidFill>
                <a:latin typeface="Lato" charset="0"/>
                <a:ea typeface="Lato" charset="0"/>
                <a:cs typeface="Lato" charset="0"/>
              </a:rPr>
              <a:t>THREATS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506957" y="3720580"/>
            <a:ext cx="18438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Complexidade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de </a:t>
            </a:r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Requisitos</a:t>
            </a:r>
            <a:endParaRPr lang="en-US" sz="105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Pandemia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COVID-19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Ex-</a:t>
            </a:r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Colega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de Grupo</a:t>
            </a:r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56" y="3105029"/>
            <a:ext cx="315288" cy="315288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56" y="858320"/>
            <a:ext cx="315288" cy="315288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1218810" y="1239984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9967C"/>
                </a:solidFill>
                <a:latin typeface="Lato" charset="0"/>
                <a:ea typeface="Lato" charset="0"/>
                <a:cs typeface="Lato" charset="0"/>
              </a:rPr>
              <a:t>STRENGTHS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3157" y="1486204"/>
            <a:ext cx="184388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Trabalho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de </a:t>
            </a:r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Equipa</a:t>
            </a:r>
            <a:endParaRPr lang="en-US" sz="105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Comunicação</a:t>
            </a:r>
            <a:endParaRPr lang="en-US" sz="105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Planeamento</a:t>
            </a:r>
            <a:endParaRPr lang="en-US" sz="105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Análise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Extensiva</a:t>
            </a:r>
            <a:endParaRPr lang="en-US" sz="105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Programação</a:t>
            </a:r>
            <a:endParaRPr lang="en-US" sz="105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37670" y="3474360"/>
            <a:ext cx="1354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2FC09F"/>
                </a:solidFill>
                <a:latin typeface="Lato" charset="0"/>
                <a:ea typeface="Lato" charset="0"/>
                <a:cs typeface="Lato" charset="0"/>
              </a:rPr>
              <a:t>OPPORTUNITIES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93157" y="3720580"/>
            <a:ext cx="18438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Apoio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de </a:t>
            </a:r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Todos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os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Docentes</a:t>
            </a:r>
            <a:endParaRPr lang="en-US" sz="105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Fórum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do </a:t>
            </a:r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Cliente</a:t>
            </a:r>
            <a:endParaRPr lang="en-US" sz="105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Empresa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“</a:t>
            </a:r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Armis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”</a:t>
            </a: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55" y="848752"/>
            <a:ext cx="315288" cy="315288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32" y="3105029"/>
            <a:ext cx="315288" cy="315288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299903" y="1299808"/>
            <a:ext cx="2543886" cy="2543885"/>
            <a:chOff x="3299903" y="1299808"/>
            <a:chExt cx="2543886" cy="2543885"/>
          </a:xfrm>
        </p:grpSpPr>
        <p:sp>
          <p:nvSpPr>
            <p:cNvPr id="14" name="Arc 13"/>
            <p:cNvSpPr/>
            <p:nvPr/>
          </p:nvSpPr>
          <p:spPr>
            <a:xfrm>
              <a:off x="3299904" y="1299808"/>
              <a:ext cx="2543885" cy="2543884"/>
            </a:xfrm>
            <a:prstGeom prst="arc">
              <a:avLst/>
            </a:prstGeom>
            <a:ln w="368300" cap="rnd">
              <a:solidFill>
                <a:srgbClr val="62ECD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Arc 97"/>
            <p:cNvSpPr/>
            <p:nvPr/>
          </p:nvSpPr>
          <p:spPr>
            <a:xfrm rot="5400000">
              <a:off x="3299904" y="1299808"/>
              <a:ext cx="2543884" cy="2543885"/>
            </a:xfrm>
            <a:prstGeom prst="arc">
              <a:avLst/>
            </a:prstGeom>
            <a:ln w="368300" cap="rnd">
              <a:solidFill>
                <a:srgbClr val="2DD5B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Arc 98"/>
            <p:cNvSpPr/>
            <p:nvPr/>
          </p:nvSpPr>
          <p:spPr>
            <a:xfrm rot="10800000">
              <a:off x="3299904" y="1299808"/>
              <a:ext cx="2543885" cy="2543884"/>
            </a:xfrm>
            <a:prstGeom prst="arc">
              <a:avLst/>
            </a:prstGeom>
            <a:ln w="368300" cap="rnd">
              <a:solidFill>
                <a:srgbClr val="2FC09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Arc 99"/>
            <p:cNvSpPr/>
            <p:nvPr/>
          </p:nvSpPr>
          <p:spPr>
            <a:xfrm rot="16200000">
              <a:off x="3299904" y="1299808"/>
              <a:ext cx="2543884" cy="2543885"/>
            </a:xfrm>
            <a:prstGeom prst="arc">
              <a:avLst/>
            </a:prstGeom>
            <a:ln w="368300" cap="rnd">
              <a:solidFill>
                <a:srgbClr val="19967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>
              <a:off x="3299904" y="1299808"/>
              <a:ext cx="2543885" cy="2543884"/>
            </a:xfrm>
            <a:prstGeom prst="arc">
              <a:avLst>
                <a:gd name="adj1" fmla="val 16200000"/>
                <a:gd name="adj2" fmla="val 17493777"/>
              </a:avLst>
            </a:prstGeom>
            <a:ln w="368300" cap="rnd">
              <a:solidFill>
                <a:srgbClr val="62ECD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riangle 16"/>
          <p:cNvSpPr/>
          <p:nvPr/>
        </p:nvSpPr>
        <p:spPr>
          <a:xfrm rot="2700000">
            <a:off x="5496611" y="1311956"/>
            <a:ext cx="358537" cy="309084"/>
          </a:xfrm>
          <a:prstGeom prst="triangle">
            <a:avLst/>
          </a:prstGeom>
          <a:solidFill>
            <a:srgbClr val="62E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 rot="8100000">
            <a:off x="5502028" y="3519285"/>
            <a:ext cx="358537" cy="309084"/>
          </a:xfrm>
          <a:prstGeom prst="triangle">
            <a:avLst/>
          </a:prstGeom>
          <a:solidFill>
            <a:srgbClr val="2DD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riangle 48"/>
          <p:cNvSpPr/>
          <p:nvPr/>
        </p:nvSpPr>
        <p:spPr>
          <a:xfrm rot="18900000">
            <a:off x="3286460" y="1311955"/>
            <a:ext cx="358537" cy="309084"/>
          </a:xfrm>
          <a:prstGeom prst="triangle">
            <a:avLst/>
          </a:prstGeom>
          <a:solidFill>
            <a:srgbClr val="1896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49"/>
          <p:cNvSpPr/>
          <p:nvPr/>
        </p:nvSpPr>
        <p:spPr>
          <a:xfrm rot="13500000">
            <a:off x="3285529" y="3519286"/>
            <a:ext cx="358537" cy="309084"/>
          </a:xfrm>
          <a:prstGeom prst="triangle">
            <a:avLst/>
          </a:prstGeom>
          <a:solidFill>
            <a:srgbClr val="2FC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64241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Cadwa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oodles Light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14B487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5552"/>
      </a:accent5>
      <a:accent6>
        <a:srgbClr val="9696D2"/>
      </a:accent6>
      <a:hlink>
        <a:srgbClr val="5B9BD5"/>
      </a:hlink>
      <a:folHlink>
        <a:srgbClr val="70AD47"/>
      </a:folHlink>
    </a:clrScheme>
    <a:fontScheme name="Titilium">
      <a:majorFont>
        <a:latin typeface="Titillium Bd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Juliet template">
  <a:themeElements>
    <a:clrScheme name="Custom 347">
      <a:dk1>
        <a:srgbClr val="666666"/>
      </a:dk1>
      <a:lt1>
        <a:srgbClr val="FFFFFF"/>
      </a:lt1>
      <a:dk2>
        <a:srgbClr val="B7B7B7"/>
      </a:dk2>
      <a:lt2>
        <a:srgbClr val="E4E4E4"/>
      </a:lt2>
      <a:accent1>
        <a:srgbClr val="5C91E6"/>
      </a:accent1>
      <a:accent2>
        <a:srgbClr val="4CD5D5"/>
      </a:accent2>
      <a:accent3>
        <a:srgbClr val="7A6DDD"/>
      </a:accent3>
      <a:accent4>
        <a:srgbClr val="EC59B6"/>
      </a:accent4>
      <a:accent5>
        <a:srgbClr val="F79E3A"/>
      </a:accent5>
      <a:accent6>
        <a:srgbClr val="EEDC14"/>
      </a:accent6>
      <a:hlink>
        <a:srgbClr val="6666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Doodles Light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14B487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5552"/>
      </a:accent5>
      <a:accent6>
        <a:srgbClr val="9696D2"/>
      </a:accent6>
      <a:hlink>
        <a:srgbClr val="5B9BD5"/>
      </a:hlink>
      <a:folHlink>
        <a:srgbClr val="70AD47"/>
      </a:folHlink>
    </a:clrScheme>
    <a:fontScheme name="Titilium">
      <a:majorFont>
        <a:latin typeface="Titillium Bd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973</TotalTime>
  <Words>913</Words>
  <Application>Microsoft Office PowerPoint</Application>
  <PresentationFormat>On-screen Show (16:9)</PresentationFormat>
  <Paragraphs>264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41" baseType="lpstr">
      <vt:lpstr>Montserrat ExtraBold</vt:lpstr>
      <vt:lpstr>Arial</vt:lpstr>
      <vt:lpstr>Karla</vt:lpstr>
      <vt:lpstr>Lato Light</vt:lpstr>
      <vt:lpstr>Titillium Bd</vt:lpstr>
      <vt:lpstr>Wingdings</vt:lpstr>
      <vt:lpstr>Titillium</vt:lpstr>
      <vt:lpstr>Socialico</vt:lpstr>
      <vt:lpstr>Calibri Light</vt:lpstr>
      <vt:lpstr>StarmiX</vt:lpstr>
      <vt:lpstr>Roboto Light</vt:lpstr>
      <vt:lpstr>Source Sans Pro</vt:lpstr>
      <vt:lpstr>Montserrat</vt:lpstr>
      <vt:lpstr>Montserrat Light</vt:lpstr>
      <vt:lpstr>Lato</vt:lpstr>
      <vt:lpstr>Cadwal template</vt:lpstr>
      <vt:lpstr>Office Theme</vt:lpstr>
      <vt:lpstr>Juliet template</vt:lpstr>
      <vt:lpstr>1_Office Theme</vt:lpstr>
      <vt:lpstr>PowerPoint Presentation</vt:lpstr>
      <vt:lpstr>PowerPoint Presentation</vt:lpstr>
      <vt:lpstr>PowerPoint Presentation</vt:lpstr>
      <vt:lpstr>PowerPoint Presentation</vt:lpstr>
      <vt:lpstr>Índice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GANTT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PYXIS FOR A QUITER WORLD</dc:title>
  <dc:creator>Nuno</dc:creator>
  <cp:lastModifiedBy>Pedro Santos</cp:lastModifiedBy>
  <cp:revision>93</cp:revision>
  <cp:lastPrinted>2021-06-20T16:44:04Z</cp:lastPrinted>
  <dcterms:modified xsi:type="dcterms:W3CDTF">2021-06-20T16:44:13Z</dcterms:modified>
</cp:coreProperties>
</file>